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theme/themeOverride12.xml" ContentType="application/vnd.openxmlformats-officedocument.themeOverride+xml"/>
  <Override PartName="/ppt/theme/themeOverride30.xml" ContentType="application/vnd.openxmlformats-officedocument.themeOverr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Override5.xml" ContentType="application/vnd.openxmlformats-officedocument.themeOverride+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theme/themeOverride17.xml" ContentType="application/vnd.openxmlformats-officedocument.themeOverride+xml"/>
  <Override PartName="/ppt/notesSlides/notesSlide30.xml" ContentType="application/vnd.openxmlformats-officedocument.presentationml.notesSlide+xml"/>
  <Override PartName="/ppt/theme/themeOverride28.xml" ContentType="application/vnd.openxmlformats-officedocument.themeOverride+xml"/>
  <Override PartName="/ppt/notesSlides/notesSlide7.xml" ContentType="application/vnd.openxmlformats-officedocument.presentationml.notesSlide+xml"/>
  <Override PartName="/ppt/theme/themeOverride24.xml" ContentType="application/vnd.openxmlformats-officedocument.themeOverride+xml"/>
  <Override PartName="/ppt/slides/slide9.xml" ContentType="application/vnd.openxmlformats-officedocument.presentationml.slide+xml"/>
  <Override PartName="/ppt/viewProps.xml" ContentType="application/vnd.openxmlformats-officedocument.presentationml.viewProps+xml"/>
  <Override PartName="/ppt/theme/themeOverride13.xml" ContentType="application/vnd.openxmlformats-officedocument.themeOverrid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theme/themeOverride20.xml" ContentType="application/vnd.openxmlformats-officedocument.themeOverride+xml"/>
  <Override PartName="/ppt/theme/themeOverride31.xml" ContentType="application/vnd.openxmlformats-officedocument.themeOverr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theme/themeOverride6.xml" ContentType="application/vnd.openxmlformats-officedocument.themeOverr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theme/themeOverride2.xml" ContentType="application/vnd.openxmlformats-officedocument.themeOverr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theme/themeOverride29.xml" ContentType="application/vnd.openxmlformats-officedocument.themeOverr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theme/themeOverride18.xml" ContentType="application/vnd.openxmlformats-officedocument.themeOverride+xml"/>
  <Override PartName="/ppt/notesSlides/notesSlide31.xml" ContentType="application/vnd.openxmlformats-officedocument.presentationml.notesSlide+xml"/>
  <Override PartName="/ppt/theme/themeOverride27.xml" ContentType="application/vnd.openxmlformats-officedocument.themeOverr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theme/themeOverride16.xml" ContentType="application/vnd.openxmlformats-officedocument.themeOverride+xml"/>
  <Override PartName="/ppt/theme/themeOverride25.xml" ContentType="application/vnd.openxmlformats-officedocument.themeOverr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theme/themeOverride9.xml" ContentType="application/vnd.openxmlformats-officedocument.themeOverride+xml"/>
  <Override PartName="/ppt/theme/themeOverride14.xml" ContentType="application/vnd.openxmlformats-officedocument.themeOverride+xml"/>
  <Override PartName="/ppt/theme/themeOverride23.xml" ContentType="application/vnd.openxmlformats-officedocument.themeOverride+xml"/>
  <Override PartName="/ppt/theme/themeOverride32.xml" ContentType="application/vnd.openxmlformats-officedocument.themeOverr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Override7.xml" ContentType="application/vnd.openxmlformats-officedocument.themeOverride+xml"/>
  <Override PartName="/ppt/theme/themeOverride21.xml" ContentType="application/vnd.openxmlformats-officedocument.themeOverr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theme/themeOverride10.xml" ContentType="application/vnd.openxmlformats-officedocument.themeOverrid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theme/themeOverride3.xml" ContentType="application/vnd.openxmlformats-officedocument.themeOverride+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theme/themeOverride19.xml" ContentType="application/vnd.openxmlformats-officedocument.themeOverr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theme/themeOverride15.xml" ContentType="application/vnd.openxmlformats-officedocument.themeOverride+xml"/>
  <Override PartName="/ppt/theme/themeOverride26.xml" ContentType="application/vnd.openxmlformats-officedocument.themeOverr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heme/themeOverride22.xml" ContentType="application/vnd.openxmlformats-officedocument.themeOverr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theme/themeOverride8.xml" ContentType="application/vnd.openxmlformats-officedocument.themeOverride+xml"/>
  <Override PartName="/ppt/theme/themeOverride11.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theme/themeOverride4.xml" ContentType="application/vnd.openxmlformats-officedocument.themeOverride+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9" r:id="rId1"/>
    <p:sldMasterId id="2147483662" r:id="rId2"/>
  </p:sldMasterIdLst>
  <p:notesMasterIdLst>
    <p:notesMasterId r:id="rId48"/>
  </p:notesMasterIdLst>
  <p:handoutMasterIdLst>
    <p:handoutMasterId r:id="rId49"/>
  </p:handoutMasterIdLst>
  <p:sldIdLst>
    <p:sldId id="256" r:id="rId3"/>
    <p:sldId id="295" r:id="rId4"/>
    <p:sldId id="312" r:id="rId5"/>
    <p:sldId id="326" r:id="rId6"/>
    <p:sldId id="327" r:id="rId7"/>
    <p:sldId id="328" r:id="rId8"/>
    <p:sldId id="329" r:id="rId9"/>
    <p:sldId id="330" r:id="rId10"/>
    <p:sldId id="331" r:id="rId11"/>
    <p:sldId id="332" r:id="rId12"/>
    <p:sldId id="333" r:id="rId13"/>
    <p:sldId id="334" r:id="rId14"/>
    <p:sldId id="284" r:id="rId15"/>
    <p:sldId id="292" r:id="rId16"/>
    <p:sldId id="276" r:id="rId17"/>
    <p:sldId id="298" r:id="rId18"/>
    <p:sldId id="325" r:id="rId19"/>
    <p:sldId id="317" r:id="rId20"/>
    <p:sldId id="322" r:id="rId21"/>
    <p:sldId id="321" r:id="rId22"/>
    <p:sldId id="318" r:id="rId23"/>
    <p:sldId id="320" r:id="rId24"/>
    <p:sldId id="319" r:id="rId25"/>
    <p:sldId id="299" r:id="rId26"/>
    <p:sldId id="282" r:id="rId27"/>
    <p:sldId id="283" r:id="rId28"/>
    <p:sldId id="301" r:id="rId29"/>
    <p:sldId id="304" r:id="rId30"/>
    <p:sldId id="305" r:id="rId31"/>
    <p:sldId id="306" r:id="rId32"/>
    <p:sldId id="307" r:id="rId33"/>
    <p:sldId id="308" r:id="rId34"/>
    <p:sldId id="309" r:id="rId35"/>
    <p:sldId id="310" r:id="rId36"/>
    <p:sldId id="290" r:id="rId37"/>
    <p:sldId id="286" r:id="rId38"/>
    <p:sldId id="323" r:id="rId39"/>
    <p:sldId id="294" r:id="rId40"/>
    <p:sldId id="324" r:id="rId41"/>
    <p:sldId id="270" r:id="rId42"/>
    <p:sldId id="271" r:id="rId43"/>
    <p:sldId id="311" r:id="rId44"/>
    <p:sldId id="314" r:id="rId45"/>
    <p:sldId id="259" r:id="rId46"/>
    <p:sldId id="296" r:id="rId47"/>
  </p:sldIdLst>
  <p:sldSz cx="9144000" cy="6858000" type="screen4x3"/>
  <p:notesSz cx="6858000" cy="9144000"/>
  <p:defaultTextStyle>
    <a:defPPr>
      <a:defRPr lang="en-GB"/>
    </a:defPPr>
    <a:lvl1pPr algn="l" rtl="0" fontAlgn="base">
      <a:spcBef>
        <a:spcPct val="0"/>
      </a:spcBef>
      <a:spcAft>
        <a:spcPct val="0"/>
      </a:spcAft>
      <a:defRPr sz="2400" kern="1200">
        <a:solidFill>
          <a:schemeClr val="tx1"/>
        </a:solidFill>
        <a:latin typeface="Times" pitchFamily="18" charset="0"/>
        <a:ea typeface="+mn-ea"/>
        <a:cs typeface="Arial" charset="0"/>
      </a:defRPr>
    </a:lvl1pPr>
    <a:lvl2pPr marL="457200" algn="l" rtl="0" fontAlgn="base">
      <a:spcBef>
        <a:spcPct val="0"/>
      </a:spcBef>
      <a:spcAft>
        <a:spcPct val="0"/>
      </a:spcAft>
      <a:defRPr sz="2400" kern="1200">
        <a:solidFill>
          <a:schemeClr val="tx1"/>
        </a:solidFill>
        <a:latin typeface="Times" pitchFamily="18" charset="0"/>
        <a:ea typeface="+mn-ea"/>
        <a:cs typeface="Arial" charset="0"/>
      </a:defRPr>
    </a:lvl2pPr>
    <a:lvl3pPr marL="914400" algn="l" rtl="0" fontAlgn="base">
      <a:spcBef>
        <a:spcPct val="0"/>
      </a:spcBef>
      <a:spcAft>
        <a:spcPct val="0"/>
      </a:spcAft>
      <a:defRPr sz="2400" kern="1200">
        <a:solidFill>
          <a:schemeClr val="tx1"/>
        </a:solidFill>
        <a:latin typeface="Times" pitchFamily="18" charset="0"/>
        <a:ea typeface="+mn-ea"/>
        <a:cs typeface="Arial" charset="0"/>
      </a:defRPr>
    </a:lvl3pPr>
    <a:lvl4pPr marL="1371600" algn="l" rtl="0" fontAlgn="base">
      <a:spcBef>
        <a:spcPct val="0"/>
      </a:spcBef>
      <a:spcAft>
        <a:spcPct val="0"/>
      </a:spcAft>
      <a:defRPr sz="2400" kern="1200">
        <a:solidFill>
          <a:schemeClr val="tx1"/>
        </a:solidFill>
        <a:latin typeface="Times" pitchFamily="18" charset="0"/>
        <a:ea typeface="+mn-ea"/>
        <a:cs typeface="Arial" charset="0"/>
      </a:defRPr>
    </a:lvl4pPr>
    <a:lvl5pPr marL="1828800" algn="l" rtl="0" fontAlgn="base">
      <a:spcBef>
        <a:spcPct val="0"/>
      </a:spcBef>
      <a:spcAft>
        <a:spcPct val="0"/>
      </a:spcAft>
      <a:defRPr sz="2400" kern="1200">
        <a:solidFill>
          <a:schemeClr val="tx1"/>
        </a:solidFill>
        <a:latin typeface="Times" pitchFamily="18" charset="0"/>
        <a:ea typeface="+mn-ea"/>
        <a:cs typeface="Arial" charset="0"/>
      </a:defRPr>
    </a:lvl5pPr>
    <a:lvl6pPr marL="2286000" algn="l" defTabSz="914400" rtl="0" eaLnBrk="1" latinLnBrk="0" hangingPunct="1">
      <a:defRPr sz="2400" kern="1200">
        <a:solidFill>
          <a:schemeClr val="tx1"/>
        </a:solidFill>
        <a:latin typeface="Times" pitchFamily="18" charset="0"/>
        <a:ea typeface="+mn-ea"/>
        <a:cs typeface="Arial" charset="0"/>
      </a:defRPr>
    </a:lvl6pPr>
    <a:lvl7pPr marL="2743200" algn="l" defTabSz="914400" rtl="0" eaLnBrk="1" latinLnBrk="0" hangingPunct="1">
      <a:defRPr sz="2400" kern="1200">
        <a:solidFill>
          <a:schemeClr val="tx1"/>
        </a:solidFill>
        <a:latin typeface="Times" pitchFamily="18" charset="0"/>
        <a:ea typeface="+mn-ea"/>
        <a:cs typeface="Arial" charset="0"/>
      </a:defRPr>
    </a:lvl7pPr>
    <a:lvl8pPr marL="3200400" algn="l" defTabSz="914400" rtl="0" eaLnBrk="1" latinLnBrk="0" hangingPunct="1">
      <a:defRPr sz="2400" kern="1200">
        <a:solidFill>
          <a:schemeClr val="tx1"/>
        </a:solidFill>
        <a:latin typeface="Times" pitchFamily="18" charset="0"/>
        <a:ea typeface="+mn-ea"/>
        <a:cs typeface="Arial" charset="0"/>
      </a:defRPr>
    </a:lvl8pPr>
    <a:lvl9pPr marL="3657600" algn="l" defTabSz="914400" rtl="0" eaLnBrk="1" latinLnBrk="0" hangingPunct="1">
      <a:defRPr sz="2400" kern="1200">
        <a:solidFill>
          <a:schemeClr val="tx1"/>
        </a:solidFill>
        <a:latin typeface="Times"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96" autoAdjust="0"/>
    <p:restoredTop sz="86348" autoAdjust="0"/>
  </p:normalViewPr>
  <p:slideViewPr>
    <p:cSldViewPr>
      <p:cViewPr varScale="1">
        <p:scale>
          <a:sx n="108" d="100"/>
          <a:sy n="108" d="100"/>
        </p:scale>
        <p:origin x="-384" y="-84"/>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66" d="100"/>
        <a:sy n="66" d="100"/>
      </p:scale>
      <p:origin x="0" y="149"/>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viewProps" Target="viewProps.xml"/></Relationships>
</file>

<file path=ppt/_rels/viewProps.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cs typeface="+mn-cs"/>
              </a:defRPr>
            </a:lvl1pPr>
          </a:lstStyle>
          <a:p>
            <a:pPr>
              <a:defRPr/>
            </a:pPr>
            <a:endParaRPr lang="en-GB"/>
          </a:p>
        </p:txBody>
      </p:sp>
      <p:sp>
        <p:nvSpPr>
          <p:cNvPr id="5837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cs typeface="+mn-cs"/>
              </a:defRPr>
            </a:lvl1pPr>
          </a:lstStyle>
          <a:p>
            <a:pPr>
              <a:defRPr/>
            </a:pPr>
            <a:endParaRPr lang="en-GB"/>
          </a:p>
        </p:txBody>
      </p:sp>
      <p:sp>
        <p:nvSpPr>
          <p:cNvPr id="5837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cs typeface="+mn-cs"/>
              </a:defRPr>
            </a:lvl1pPr>
          </a:lstStyle>
          <a:p>
            <a:pPr>
              <a:defRPr/>
            </a:pPr>
            <a:endParaRPr lang="en-GB"/>
          </a:p>
        </p:txBody>
      </p:sp>
      <p:sp>
        <p:nvSpPr>
          <p:cNvPr id="5837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pitchFamily="18" charset="0"/>
                <a:cs typeface="+mn-cs"/>
              </a:defRPr>
            </a:lvl1pPr>
          </a:lstStyle>
          <a:p>
            <a:pPr>
              <a:defRPr/>
            </a:pPr>
            <a:fld id="{8BB1D3A2-3E79-4BDA-9634-C9DD06F28B19}"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cs typeface="+mn-cs"/>
              </a:defRPr>
            </a:lvl1pPr>
          </a:lstStyle>
          <a:p>
            <a:pPr>
              <a:defRPr/>
            </a:pPr>
            <a:endParaRPr lang="en-GB"/>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cs typeface="+mn-cs"/>
              </a:defRPr>
            </a:lvl1pPr>
          </a:lstStyle>
          <a:p>
            <a:pPr>
              <a:defRPr/>
            </a:pPr>
            <a:endParaRPr lang="en-GB"/>
          </a:p>
        </p:txBody>
      </p:sp>
      <p:sp>
        <p:nvSpPr>
          <p:cNvPr id="28676" name="Rectangle 4"/>
          <p:cNvSpPr>
            <a:spLocks noGrp="1"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cs typeface="+mn-cs"/>
              </a:defRPr>
            </a:lvl1pPr>
          </a:lstStyle>
          <a:p>
            <a:pPr>
              <a:defRPr/>
            </a:pPr>
            <a:endParaRPr lang="en-GB"/>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pitchFamily="18" charset="0"/>
                <a:cs typeface="+mn-cs"/>
              </a:defRPr>
            </a:lvl1pPr>
          </a:lstStyle>
          <a:p>
            <a:pPr>
              <a:defRPr/>
            </a:pPr>
            <a:fld id="{40A7FA00-297C-4531-BD8C-9F65B4D0FD20}"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a:ln/>
        </p:spPr>
      </p:sp>
      <p:sp>
        <p:nvSpPr>
          <p:cNvPr id="31746" name="Notes Placeholder 2"/>
          <p:cNvSpPr>
            <a:spLocks noGrp="1"/>
          </p:cNvSpPr>
          <p:nvPr>
            <p:ph type="body" idx="1"/>
          </p:nvPr>
        </p:nvSpPr>
        <p:spPr>
          <a:noFill/>
          <a:ln/>
        </p:spPr>
        <p:txBody>
          <a:bodyPr/>
          <a:lstStyle/>
          <a:p>
            <a:endParaRPr lang="en-US" smtClean="0"/>
          </a:p>
        </p:txBody>
      </p:sp>
      <p:sp>
        <p:nvSpPr>
          <p:cNvPr id="31747" name="Slide Number Placeholder 3"/>
          <p:cNvSpPr>
            <a:spLocks noGrp="1"/>
          </p:cNvSpPr>
          <p:nvPr>
            <p:ph type="sldNum" sz="quarter" idx="5"/>
          </p:nvPr>
        </p:nvSpPr>
        <p:spPr>
          <a:noFill/>
        </p:spPr>
        <p:txBody>
          <a:bodyPr/>
          <a:lstStyle/>
          <a:p>
            <a:fld id="{80586758-5BAE-454D-9D29-814504641233}" type="slidenum">
              <a:rPr lang="en-GB" smtClean="0">
                <a:cs typeface="Arial" charset="0"/>
              </a:rPr>
              <a:pPr/>
              <a:t>1</a:t>
            </a:fld>
            <a:endParaRPr lang="en-GB" smtClean="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a:ln/>
        </p:spPr>
      </p:sp>
      <p:sp>
        <p:nvSpPr>
          <p:cNvPr id="50178" name="Notes Placeholder 2"/>
          <p:cNvSpPr>
            <a:spLocks noGrp="1"/>
          </p:cNvSpPr>
          <p:nvPr>
            <p:ph type="body" idx="1"/>
          </p:nvPr>
        </p:nvSpPr>
        <p:spPr>
          <a:noFill/>
          <a:ln/>
        </p:spPr>
        <p:txBody>
          <a:bodyPr/>
          <a:lstStyle/>
          <a:p>
            <a:pPr eaLnBrk="1" hangingPunct="1">
              <a:spcBef>
                <a:spcPct val="0"/>
              </a:spcBef>
            </a:pPr>
            <a:endParaRPr lang="en-US" smtClean="0"/>
          </a:p>
        </p:txBody>
      </p:sp>
      <p:sp>
        <p:nvSpPr>
          <p:cNvPr id="50179" name="Slide Number Placeholder 3"/>
          <p:cNvSpPr>
            <a:spLocks noGrp="1"/>
          </p:cNvSpPr>
          <p:nvPr>
            <p:ph type="sldNum" sz="quarter" idx="5"/>
          </p:nvPr>
        </p:nvSpPr>
        <p:spPr>
          <a:noFill/>
        </p:spPr>
        <p:txBody>
          <a:bodyPr/>
          <a:lstStyle/>
          <a:p>
            <a:fld id="{EBD4E08F-5883-400B-887E-04E588D58F9A}" type="slidenum">
              <a:rPr lang="en-GB" smtClean="0">
                <a:cs typeface="Arial" charset="0"/>
              </a:rPr>
              <a:pPr/>
              <a:t>10</a:t>
            </a:fld>
            <a:endParaRPr lang="en-GB" smtClean="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a:ln/>
        </p:spPr>
      </p:sp>
      <p:sp>
        <p:nvSpPr>
          <p:cNvPr id="52226" name="Notes Placeholder 2"/>
          <p:cNvSpPr>
            <a:spLocks noGrp="1"/>
          </p:cNvSpPr>
          <p:nvPr>
            <p:ph type="body" idx="1"/>
          </p:nvPr>
        </p:nvSpPr>
        <p:spPr>
          <a:noFill/>
          <a:ln/>
        </p:spPr>
        <p:txBody>
          <a:bodyPr/>
          <a:lstStyle/>
          <a:p>
            <a:pPr eaLnBrk="1" hangingPunct="1">
              <a:spcBef>
                <a:spcPct val="0"/>
              </a:spcBef>
            </a:pPr>
            <a:endParaRPr lang="en-US" smtClean="0"/>
          </a:p>
        </p:txBody>
      </p:sp>
      <p:sp>
        <p:nvSpPr>
          <p:cNvPr id="52227" name="Slide Number Placeholder 3"/>
          <p:cNvSpPr>
            <a:spLocks noGrp="1"/>
          </p:cNvSpPr>
          <p:nvPr>
            <p:ph type="sldNum" sz="quarter" idx="5"/>
          </p:nvPr>
        </p:nvSpPr>
        <p:spPr>
          <a:noFill/>
        </p:spPr>
        <p:txBody>
          <a:bodyPr/>
          <a:lstStyle/>
          <a:p>
            <a:fld id="{C21DA848-7EE7-42FC-BFCA-6CFFEA53D446}" type="slidenum">
              <a:rPr lang="en-GB" smtClean="0">
                <a:cs typeface="Arial" charset="0"/>
              </a:rPr>
              <a:pPr/>
              <a:t>11</a:t>
            </a:fld>
            <a:endParaRPr lang="en-GB" smtClean="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a:ln/>
        </p:spPr>
      </p:sp>
      <p:sp>
        <p:nvSpPr>
          <p:cNvPr id="54274" name="Notes Placeholder 2"/>
          <p:cNvSpPr>
            <a:spLocks noGrp="1"/>
          </p:cNvSpPr>
          <p:nvPr>
            <p:ph type="body" idx="1"/>
          </p:nvPr>
        </p:nvSpPr>
        <p:spPr>
          <a:noFill/>
          <a:ln/>
        </p:spPr>
        <p:txBody>
          <a:bodyPr/>
          <a:lstStyle/>
          <a:p>
            <a:endParaRPr lang="en-US" smtClean="0"/>
          </a:p>
        </p:txBody>
      </p:sp>
      <p:sp>
        <p:nvSpPr>
          <p:cNvPr id="54275" name="Slide Number Placeholder 3"/>
          <p:cNvSpPr>
            <a:spLocks noGrp="1"/>
          </p:cNvSpPr>
          <p:nvPr>
            <p:ph type="sldNum" sz="quarter" idx="5"/>
          </p:nvPr>
        </p:nvSpPr>
        <p:spPr>
          <a:noFill/>
        </p:spPr>
        <p:txBody>
          <a:bodyPr/>
          <a:lstStyle/>
          <a:p>
            <a:fld id="{A4F61A22-7093-472C-9F93-B441A2316EC3}" type="slidenum">
              <a:rPr lang="en-GB" smtClean="0">
                <a:cs typeface="Arial" charset="0"/>
              </a:rPr>
              <a:pPr/>
              <a:t>12</a:t>
            </a:fld>
            <a:endParaRPr lang="en-GB" smtClean="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a:ln/>
        </p:spPr>
      </p:sp>
      <p:sp>
        <p:nvSpPr>
          <p:cNvPr id="56322" name="Notes Placeholder 2"/>
          <p:cNvSpPr>
            <a:spLocks noGrp="1"/>
          </p:cNvSpPr>
          <p:nvPr>
            <p:ph type="body" idx="1"/>
          </p:nvPr>
        </p:nvSpPr>
        <p:spPr>
          <a:noFill/>
          <a:ln/>
        </p:spPr>
        <p:txBody>
          <a:bodyPr/>
          <a:lstStyle/>
          <a:p>
            <a:endParaRPr lang="en-US" smtClean="0"/>
          </a:p>
        </p:txBody>
      </p:sp>
      <p:sp>
        <p:nvSpPr>
          <p:cNvPr id="56323" name="Slide Number Placeholder 3"/>
          <p:cNvSpPr>
            <a:spLocks noGrp="1"/>
          </p:cNvSpPr>
          <p:nvPr>
            <p:ph type="sldNum" sz="quarter" idx="5"/>
          </p:nvPr>
        </p:nvSpPr>
        <p:spPr>
          <a:noFill/>
        </p:spPr>
        <p:txBody>
          <a:bodyPr/>
          <a:lstStyle/>
          <a:p>
            <a:fld id="{E83F5772-D7E7-4A97-8EBB-2F930D4DD1B5}" type="slidenum">
              <a:rPr lang="en-GB" smtClean="0">
                <a:cs typeface="Arial" charset="0"/>
              </a:rPr>
              <a:pPr/>
              <a:t>13</a:t>
            </a:fld>
            <a:endParaRPr lang="en-GB" smtClean="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a:ln/>
        </p:spPr>
      </p:sp>
      <p:sp>
        <p:nvSpPr>
          <p:cNvPr id="58370" name="Notes Placeholder 2"/>
          <p:cNvSpPr>
            <a:spLocks noGrp="1"/>
          </p:cNvSpPr>
          <p:nvPr>
            <p:ph type="body" idx="1"/>
          </p:nvPr>
        </p:nvSpPr>
        <p:spPr>
          <a:noFill/>
          <a:ln/>
        </p:spPr>
        <p:txBody>
          <a:bodyPr/>
          <a:lstStyle/>
          <a:p>
            <a:endParaRPr lang="en-US" smtClean="0"/>
          </a:p>
        </p:txBody>
      </p:sp>
      <p:sp>
        <p:nvSpPr>
          <p:cNvPr id="58371" name="Slide Number Placeholder 3"/>
          <p:cNvSpPr>
            <a:spLocks noGrp="1"/>
          </p:cNvSpPr>
          <p:nvPr>
            <p:ph type="sldNum" sz="quarter" idx="5"/>
          </p:nvPr>
        </p:nvSpPr>
        <p:spPr>
          <a:noFill/>
        </p:spPr>
        <p:txBody>
          <a:bodyPr/>
          <a:lstStyle/>
          <a:p>
            <a:fld id="{7F83045B-A5BF-4289-8D48-30FEAABF926B}" type="slidenum">
              <a:rPr lang="en-GB" smtClean="0">
                <a:cs typeface="Arial" charset="0"/>
              </a:rPr>
              <a:pPr/>
              <a:t>14</a:t>
            </a:fld>
            <a:endParaRPr lang="en-GB" smtClean="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a:ln/>
        </p:spPr>
      </p:sp>
      <p:sp>
        <p:nvSpPr>
          <p:cNvPr id="60418" name="Notes Placeholder 2"/>
          <p:cNvSpPr>
            <a:spLocks noGrp="1"/>
          </p:cNvSpPr>
          <p:nvPr>
            <p:ph type="body" idx="1"/>
          </p:nvPr>
        </p:nvSpPr>
        <p:spPr>
          <a:noFill/>
          <a:ln/>
        </p:spPr>
        <p:txBody>
          <a:bodyPr/>
          <a:lstStyle/>
          <a:p>
            <a:endParaRPr lang="en-US" smtClean="0"/>
          </a:p>
        </p:txBody>
      </p:sp>
      <p:sp>
        <p:nvSpPr>
          <p:cNvPr id="60419" name="Slide Number Placeholder 3"/>
          <p:cNvSpPr>
            <a:spLocks noGrp="1"/>
          </p:cNvSpPr>
          <p:nvPr>
            <p:ph type="sldNum" sz="quarter" idx="5"/>
          </p:nvPr>
        </p:nvSpPr>
        <p:spPr>
          <a:noFill/>
        </p:spPr>
        <p:txBody>
          <a:bodyPr/>
          <a:lstStyle/>
          <a:p>
            <a:fld id="{66B8E879-B60D-4508-8B21-A508D2FEE803}" type="slidenum">
              <a:rPr lang="en-GB" smtClean="0">
                <a:cs typeface="Arial" charset="0"/>
              </a:rPr>
              <a:pPr/>
              <a:t>15</a:t>
            </a:fld>
            <a:endParaRPr lang="en-GB" smtClean="0">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a:ln/>
        </p:spPr>
      </p:sp>
      <p:sp>
        <p:nvSpPr>
          <p:cNvPr id="62466" name="Notes Placeholder 2"/>
          <p:cNvSpPr>
            <a:spLocks noGrp="1"/>
          </p:cNvSpPr>
          <p:nvPr>
            <p:ph type="body" idx="1"/>
          </p:nvPr>
        </p:nvSpPr>
        <p:spPr>
          <a:noFill/>
          <a:ln/>
        </p:spPr>
        <p:txBody>
          <a:bodyPr/>
          <a:lstStyle/>
          <a:p>
            <a:endParaRPr lang="en-US" smtClean="0"/>
          </a:p>
        </p:txBody>
      </p:sp>
      <p:sp>
        <p:nvSpPr>
          <p:cNvPr id="62467" name="Slide Number Placeholder 3"/>
          <p:cNvSpPr>
            <a:spLocks noGrp="1"/>
          </p:cNvSpPr>
          <p:nvPr>
            <p:ph type="sldNum" sz="quarter" idx="5"/>
          </p:nvPr>
        </p:nvSpPr>
        <p:spPr>
          <a:noFill/>
        </p:spPr>
        <p:txBody>
          <a:bodyPr/>
          <a:lstStyle/>
          <a:p>
            <a:fld id="{8C2D0BA3-47B7-4FB9-91DA-C0565E1E69AC}" type="slidenum">
              <a:rPr lang="en-GB" smtClean="0">
                <a:cs typeface="Arial" charset="0"/>
              </a:rPr>
              <a:pPr/>
              <a:t>16</a:t>
            </a:fld>
            <a:endParaRPr lang="en-GB" smtClean="0">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noTextEdit="1"/>
          </p:cNvSpPr>
          <p:nvPr>
            <p:ph type="sldImg"/>
          </p:nvPr>
        </p:nvSpPr>
        <p:spPr>
          <a:ln/>
        </p:spPr>
      </p:sp>
      <p:sp>
        <p:nvSpPr>
          <p:cNvPr id="64514" name="Notes Placeholder 2"/>
          <p:cNvSpPr>
            <a:spLocks noGrp="1"/>
          </p:cNvSpPr>
          <p:nvPr>
            <p:ph type="body" idx="1"/>
          </p:nvPr>
        </p:nvSpPr>
        <p:spPr>
          <a:noFill/>
          <a:ln/>
        </p:spPr>
        <p:txBody>
          <a:bodyPr/>
          <a:lstStyle/>
          <a:p>
            <a:endParaRPr lang="en-US" smtClean="0"/>
          </a:p>
        </p:txBody>
      </p:sp>
      <p:sp>
        <p:nvSpPr>
          <p:cNvPr id="64515" name="Slide Number Placeholder 3"/>
          <p:cNvSpPr>
            <a:spLocks noGrp="1"/>
          </p:cNvSpPr>
          <p:nvPr>
            <p:ph type="sldNum" sz="quarter" idx="5"/>
          </p:nvPr>
        </p:nvSpPr>
        <p:spPr>
          <a:noFill/>
        </p:spPr>
        <p:txBody>
          <a:bodyPr/>
          <a:lstStyle/>
          <a:p>
            <a:fld id="{257E73BA-4487-441F-A0FC-6CD21711D419}" type="slidenum">
              <a:rPr lang="en-GB" smtClean="0">
                <a:cs typeface="Arial" charset="0"/>
              </a:rPr>
              <a:pPr/>
              <a:t>17</a:t>
            </a:fld>
            <a:endParaRPr lang="en-GB" smtClean="0">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a:ln/>
        </p:spPr>
      </p:sp>
      <p:sp>
        <p:nvSpPr>
          <p:cNvPr id="66562" name="Notes Placeholder 2"/>
          <p:cNvSpPr>
            <a:spLocks noGrp="1"/>
          </p:cNvSpPr>
          <p:nvPr>
            <p:ph type="body" idx="1"/>
          </p:nvPr>
        </p:nvSpPr>
        <p:spPr>
          <a:noFill/>
          <a:ln/>
        </p:spPr>
        <p:txBody>
          <a:bodyPr/>
          <a:lstStyle/>
          <a:p>
            <a:endParaRPr lang="en-US" smtClean="0"/>
          </a:p>
        </p:txBody>
      </p:sp>
      <p:sp>
        <p:nvSpPr>
          <p:cNvPr id="66563" name="Slide Number Placeholder 3"/>
          <p:cNvSpPr>
            <a:spLocks noGrp="1"/>
          </p:cNvSpPr>
          <p:nvPr>
            <p:ph type="sldNum" sz="quarter" idx="5"/>
          </p:nvPr>
        </p:nvSpPr>
        <p:spPr>
          <a:noFill/>
        </p:spPr>
        <p:txBody>
          <a:bodyPr/>
          <a:lstStyle/>
          <a:p>
            <a:fld id="{3FA1D82B-C307-4EC9-BBF4-BBFCC8E51605}" type="slidenum">
              <a:rPr lang="en-GB" smtClean="0">
                <a:cs typeface="Arial" charset="0"/>
              </a:rPr>
              <a:pPr/>
              <a:t>18</a:t>
            </a:fld>
            <a:endParaRPr lang="en-GB" smtClean="0">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noTextEdit="1"/>
          </p:cNvSpPr>
          <p:nvPr>
            <p:ph type="sldImg"/>
          </p:nvPr>
        </p:nvSpPr>
        <p:spPr>
          <a:ln/>
        </p:spPr>
      </p:sp>
      <p:sp>
        <p:nvSpPr>
          <p:cNvPr id="68610" name="Notes Placeholder 2"/>
          <p:cNvSpPr>
            <a:spLocks noGrp="1"/>
          </p:cNvSpPr>
          <p:nvPr>
            <p:ph type="body" idx="1"/>
          </p:nvPr>
        </p:nvSpPr>
        <p:spPr>
          <a:noFill/>
          <a:ln/>
        </p:spPr>
        <p:txBody>
          <a:bodyPr/>
          <a:lstStyle/>
          <a:p>
            <a:endParaRPr lang="en-US" smtClean="0"/>
          </a:p>
        </p:txBody>
      </p:sp>
      <p:sp>
        <p:nvSpPr>
          <p:cNvPr id="68611" name="Slide Number Placeholder 3"/>
          <p:cNvSpPr>
            <a:spLocks noGrp="1"/>
          </p:cNvSpPr>
          <p:nvPr>
            <p:ph type="sldNum" sz="quarter" idx="5"/>
          </p:nvPr>
        </p:nvSpPr>
        <p:spPr>
          <a:noFill/>
        </p:spPr>
        <p:txBody>
          <a:bodyPr/>
          <a:lstStyle/>
          <a:p>
            <a:fld id="{74B6C10C-2F1C-4D94-929E-77CF5A29D89F}" type="slidenum">
              <a:rPr lang="en-GB" smtClean="0">
                <a:cs typeface="Arial" charset="0"/>
              </a:rPr>
              <a:pPr/>
              <a:t>19</a:t>
            </a:fld>
            <a:endParaRPr lang="en-GB" smtClean="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a:ln/>
        </p:spPr>
      </p:sp>
      <p:sp>
        <p:nvSpPr>
          <p:cNvPr id="33794" name="Notes Placeholder 2"/>
          <p:cNvSpPr>
            <a:spLocks noGrp="1"/>
          </p:cNvSpPr>
          <p:nvPr>
            <p:ph type="body" idx="1"/>
          </p:nvPr>
        </p:nvSpPr>
        <p:spPr>
          <a:noFill/>
          <a:ln/>
        </p:spPr>
        <p:txBody>
          <a:bodyPr/>
          <a:lstStyle/>
          <a:p>
            <a:endParaRPr lang="en-US" smtClean="0"/>
          </a:p>
        </p:txBody>
      </p:sp>
      <p:sp>
        <p:nvSpPr>
          <p:cNvPr id="33795" name="Slide Number Placeholder 3"/>
          <p:cNvSpPr>
            <a:spLocks noGrp="1"/>
          </p:cNvSpPr>
          <p:nvPr>
            <p:ph type="sldNum" sz="quarter" idx="5"/>
          </p:nvPr>
        </p:nvSpPr>
        <p:spPr>
          <a:noFill/>
        </p:spPr>
        <p:txBody>
          <a:bodyPr/>
          <a:lstStyle/>
          <a:p>
            <a:fld id="{2F7FDEB0-A464-4DC2-ADC6-9AEB33A47517}" type="slidenum">
              <a:rPr lang="en-GB" smtClean="0">
                <a:cs typeface="Arial" charset="0"/>
              </a:rPr>
              <a:pPr/>
              <a:t>2</a:t>
            </a:fld>
            <a:endParaRPr lang="en-GB" smtClean="0">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noTextEdit="1"/>
          </p:cNvSpPr>
          <p:nvPr>
            <p:ph type="sldImg"/>
          </p:nvPr>
        </p:nvSpPr>
        <p:spPr>
          <a:ln/>
        </p:spPr>
      </p:sp>
      <p:sp>
        <p:nvSpPr>
          <p:cNvPr id="70658" name="Notes Placeholder 2"/>
          <p:cNvSpPr>
            <a:spLocks noGrp="1"/>
          </p:cNvSpPr>
          <p:nvPr>
            <p:ph type="body" idx="1"/>
          </p:nvPr>
        </p:nvSpPr>
        <p:spPr>
          <a:noFill/>
          <a:ln/>
        </p:spPr>
        <p:txBody>
          <a:bodyPr/>
          <a:lstStyle/>
          <a:p>
            <a:endParaRPr lang="en-US" smtClean="0"/>
          </a:p>
        </p:txBody>
      </p:sp>
      <p:sp>
        <p:nvSpPr>
          <p:cNvPr id="70659" name="Slide Number Placeholder 3"/>
          <p:cNvSpPr>
            <a:spLocks noGrp="1"/>
          </p:cNvSpPr>
          <p:nvPr>
            <p:ph type="sldNum" sz="quarter" idx="5"/>
          </p:nvPr>
        </p:nvSpPr>
        <p:spPr>
          <a:noFill/>
        </p:spPr>
        <p:txBody>
          <a:bodyPr/>
          <a:lstStyle/>
          <a:p>
            <a:fld id="{87B002D4-F957-497D-9EBC-F999154D7493}" type="slidenum">
              <a:rPr lang="en-GB" smtClean="0">
                <a:cs typeface="Arial" charset="0"/>
              </a:rPr>
              <a:pPr/>
              <a:t>20</a:t>
            </a:fld>
            <a:endParaRPr lang="en-GB" smtClean="0">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a:ln/>
        </p:spPr>
      </p:sp>
      <p:sp>
        <p:nvSpPr>
          <p:cNvPr id="72706" name="Notes Placeholder 2"/>
          <p:cNvSpPr>
            <a:spLocks noGrp="1"/>
          </p:cNvSpPr>
          <p:nvPr>
            <p:ph type="body" idx="1"/>
          </p:nvPr>
        </p:nvSpPr>
        <p:spPr>
          <a:noFill/>
          <a:ln/>
        </p:spPr>
        <p:txBody>
          <a:bodyPr/>
          <a:lstStyle/>
          <a:p>
            <a:endParaRPr lang="en-US" smtClean="0"/>
          </a:p>
        </p:txBody>
      </p:sp>
      <p:sp>
        <p:nvSpPr>
          <p:cNvPr id="72707" name="Slide Number Placeholder 3"/>
          <p:cNvSpPr>
            <a:spLocks noGrp="1"/>
          </p:cNvSpPr>
          <p:nvPr>
            <p:ph type="sldNum" sz="quarter" idx="5"/>
          </p:nvPr>
        </p:nvSpPr>
        <p:spPr>
          <a:noFill/>
        </p:spPr>
        <p:txBody>
          <a:bodyPr/>
          <a:lstStyle/>
          <a:p>
            <a:fld id="{EEC44B2B-1815-4B88-883B-C2CAD0E6F473}" type="slidenum">
              <a:rPr lang="en-GB" smtClean="0">
                <a:cs typeface="Arial" charset="0"/>
              </a:rPr>
              <a:pPr/>
              <a:t>21</a:t>
            </a:fld>
            <a:endParaRPr lang="en-GB" smtClean="0">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noTextEdit="1"/>
          </p:cNvSpPr>
          <p:nvPr>
            <p:ph type="sldImg"/>
          </p:nvPr>
        </p:nvSpPr>
        <p:spPr>
          <a:ln/>
        </p:spPr>
      </p:sp>
      <p:sp>
        <p:nvSpPr>
          <p:cNvPr id="74754" name="Notes Placeholder 2"/>
          <p:cNvSpPr>
            <a:spLocks noGrp="1"/>
          </p:cNvSpPr>
          <p:nvPr>
            <p:ph type="body" idx="1"/>
          </p:nvPr>
        </p:nvSpPr>
        <p:spPr>
          <a:noFill/>
          <a:ln/>
        </p:spPr>
        <p:txBody>
          <a:bodyPr/>
          <a:lstStyle/>
          <a:p>
            <a:endParaRPr lang="en-US" smtClean="0"/>
          </a:p>
        </p:txBody>
      </p:sp>
      <p:sp>
        <p:nvSpPr>
          <p:cNvPr id="74755" name="Slide Number Placeholder 3"/>
          <p:cNvSpPr>
            <a:spLocks noGrp="1"/>
          </p:cNvSpPr>
          <p:nvPr>
            <p:ph type="sldNum" sz="quarter" idx="5"/>
          </p:nvPr>
        </p:nvSpPr>
        <p:spPr>
          <a:noFill/>
        </p:spPr>
        <p:txBody>
          <a:bodyPr/>
          <a:lstStyle/>
          <a:p>
            <a:fld id="{E43C2CDD-D31B-41ED-A60B-1C49A7FD2555}" type="slidenum">
              <a:rPr lang="en-GB" smtClean="0">
                <a:cs typeface="Arial" charset="0"/>
              </a:rPr>
              <a:pPr/>
              <a:t>22</a:t>
            </a:fld>
            <a:endParaRPr lang="en-GB" smtClean="0">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noTextEdit="1"/>
          </p:cNvSpPr>
          <p:nvPr>
            <p:ph type="sldImg"/>
          </p:nvPr>
        </p:nvSpPr>
        <p:spPr>
          <a:ln/>
        </p:spPr>
      </p:sp>
      <p:sp>
        <p:nvSpPr>
          <p:cNvPr id="76802" name="Notes Placeholder 2"/>
          <p:cNvSpPr>
            <a:spLocks noGrp="1"/>
          </p:cNvSpPr>
          <p:nvPr>
            <p:ph type="body" idx="1"/>
          </p:nvPr>
        </p:nvSpPr>
        <p:spPr>
          <a:noFill/>
          <a:ln/>
        </p:spPr>
        <p:txBody>
          <a:bodyPr/>
          <a:lstStyle/>
          <a:p>
            <a:endParaRPr lang="en-US" smtClean="0"/>
          </a:p>
        </p:txBody>
      </p:sp>
      <p:sp>
        <p:nvSpPr>
          <p:cNvPr id="76803" name="Slide Number Placeholder 3"/>
          <p:cNvSpPr>
            <a:spLocks noGrp="1"/>
          </p:cNvSpPr>
          <p:nvPr>
            <p:ph type="sldNum" sz="quarter" idx="5"/>
          </p:nvPr>
        </p:nvSpPr>
        <p:spPr>
          <a:noFill/>
        </p:spPr>
        <p:txBody>
          <a:bodyPr/>
          <a:lstStyle/>
          <a:p>
            <a:fld id="{49ABF014-8114-43D2-B284-A5864C944E53}" type="slidenum">
              <a:rPr lang="en-GB" smtClean="0">
                <a:cs typeface="Arial" charset="0"/>
              </a:rPr>
              <a:pPr/>
              <a:t>23</a:t>
            </a:fld>
            <a:endParaRPr lang="en-GB" smtClean="0">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noTextEdit="1"/>
          </p:cNvSpPr>
          <p:nvPr>
            <p:ph type="sldImg"/>
          </p:nvPr>
        </p:nvSpPr>
        <p:spPr>
          <a:ln/>
        </p:spPr>
      </p:sp>
      <p:sp>
        <p:nvSpPr>
          <p:cNvPr id="78850" name="Notes Placeholder 2"/>
          <p:cNvSpPr>
            <a:spLocks noGrp="1"/>
          </p:cNvSpPr>
          <p:nvPr>
            <p:ph type="body" idx="1"/>
          </p:nvPr>
        </p:nvSpPr>
        <p:spPr>
          <a:noFill/>
          <a:ln/>
        </p:spPr>
        <p:txBody>
          <a:bodyPr/>
          <a:lstStyle/>
          <a:p>
            <a:endParaRPr lang="en-US" smtClean="0"/>
          </a:p>
        </p:txBody>
      </p:sp>
      <p:sp>
        <p:nvSpPr>
          <p:cNvPr id="78851" name="Slide Number Placeholder 3"/>
          <p:cNvSpPr>
            <a:spLocks noGrp="1"/>
          </p:cNvSpPr>
          <p:nvPr>
            <p:ph type="sldNum" sz="quarter" idx="5"/>
          </p:nvPr>
        </p:nvSpPr>
        <p:spPr>
          <a:noFill/>
        </p:spPr>
        <p:txBody>
          <a:bodyPr/>
          <a:lstStyle/>
          <a:p>
            <a:fld id="{AFEE6E84-5F5C-4B2A-B5CF-AA931FD94292}" type="slidenum">
              <a:rPr lang="en-GB" smtClean="0">
                <a:cs typeface="Arial" charset="0"/>
              </a:rPr>
              <a:pPr/>
              <a:t>24</a:t>
            </a:fld>
            <a:endParaRPr lang="en-GB" smtClean="0">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noTextEdit="1"/>
          </p:cNvSpPr>
          <p:nvPr>
            <p:ph type="sldImg"/>
          </p:nvPr>
        </p:nvSpPr>
        <p:spPr>
          <a:ln/>
        </p:spPr>
      </p:sp>
      <p:sp>
        <p:nvSpPr>
          <p:cNvPr id="80898" name="Notes Placeholder 2"/>
          <p:cNvSpPr>
            <a:spLocks noGrp="1"/>
          </p:cNvSpPr>
          <p:nvPr>
            <p:ph type="body" idx="1"/>
          </p:nvPr>
        </p:nvSpPr>
        <p:spPr>
          <a:noFill/>
          <a:ln/>
        </p:spPr>
        <p:txBody>
          <a:bodyPr/>
          <a:lstStyle/>
          <a:p>
            <a:endParaRPr lang="en-US" smtClean="0"/>
          </a:p>
        </p:txBody>
      </p:sp>
      <p:sp>
        <p:nvSpPr>
          <p:cNvPr id="80899" name="Slide Number Placeholder 3"/>
          <p:cNvSpPr>
            <a:spLocks noGrp="1"/>
          </p:cNvSpPr>
          <p:nvPr>
            <p:ph type="sldNum" sz="quarter" idx="5"/>
          </p:nvPr>
        </p:nvSpPr>
        <p:spPr>
          <a:noFill/>
        </p:spPr>
        <p:txBody>
          <a:bodyPr/>
          <a:lstStyle/>
          <a:p>
            <a:fld id="{17A59085-92AD-44FC-8D28-9EDA25A7F4C9}" type="slidenum">
              <a:rPr lang="en-GB" smtClean="0">
                <a:cs typeface="Arial" charset="0"/>
              </a:rPr>
              <a:pPr/>
              <a:t>25</a:t>
            </a:fld>
            <a:endParaRPr lang="en-GB" smtClean="0">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noTextEdit="1"/>
          </p:cNvSpPr>
          <p:nvPr>
            <p:ph type="sldImg"/>
          </p:nvPr>
        </p:nvSpPr>
        <p:spPr>
          <a:ln/>
        </p:spPr>
      </p:sp>
      <p:sp>
        <p:nvSpPr>
          <p:cNvPr id="82946" name="Notes Placeholder 2"/>
          <p:cNvSpPr>
            <a:spLocks noGrp="1"/>
          </p:cNvSpPr>
          <p:nvPr>
            <p:ph type="body" idx="1"/>
          </p:nvPr>
        </p:nvSpPr>
        <p:spPr>
          <a:noFill/>
          <a:ln/>
        </p:spPr>
        <p:txBody>
          <a:bodyPr/>
          <a:lstStyle/>
          <a:p>
            <a:endParaRPr lang="en-US" smtClean="0"/>
          </a:p>
        </p:txBody>
      </p:sp>
      <p:sp>
        <p:nvSpPr>
          <p:cNvPr id="82947" name="Slide Number Placeholder 3"/>
          <p:cNvSpPr>
            <a:spLocks noGrp="1"/>
          </p:cNvSpPr>
          <p:nvPr>
            <p:ph type="sldNum" sz="quarter" idx="5"/>
          </p:nvPr>
        </p:nvSpPr>
        <p:spPr>
          <a:noFill/>
        </p:spPr>
        <p:txBody>
          <a:bodyPr/>
          <a:lstStyle/>
          <a:p>
            <a:fld id="{3229F415-5E33-4083-B60D-15AFBCACA7CB}" type="slidenum">
              <a:rPr lang="en-GB" smtClean="0">
                <a:cs typeface="Arial" charset="0"/>
              </a:rPr>
              <a:pPr/>
              <a:t>26</a:t>
            </a:fld>
            <a:endParaRPr lang="en-GB" smtClean="0">
              <a:cs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p:spPr>
        <p:txBody>
          <a:bodyPr/>
          <a:lstStyle/>
          <a:p>
            <a:fld id="{EF28FED2-8482-4EFA-A311-B8344BDAD195}" type="slidenum">
              <a:rPr lang="en-GB" smtClean="0">
                <a:cs typeface="Arial" charset="0"/>
              </a:rPr>
              <a:pPr/>
              <a:t>27</a:t>
            </a:fld>
            <a:endParaRPr lang="en-GB" smtClean="0">
              <a:cs typeface="Arial" charset="0"/>
            </a:endParaRPr>
          </a:p>
        </p:txBody>
      </p:sp>
      <p:sp>
        <p:nvSpPr>
          <p:cNvPr id="84994" name="Rectangle 2"/>
          <p:cNvSpPr>
            <a:spLocks noGrp="1" noRot="1" noChangeArrowheads="1" noTextEdit="1"/>
          </p:cNvSpPr>
          <p:nvPr>
            <p:ph type="sldImg"/>
          </p:nvPr>
        </p:nvSpPr>
        <p:spPr>
          <a:ln/>
        </p:spPr>
      </p:sp>
      <p:sp>
        <p:nvSpPr>
          <p:cNvPr id="84995" name="Rectangle 3"/>
          <p:cNvSpPr>
            <a:spLocks noGrp="1" noChangeArrowheads="1"/>
          </p:cNvSpPr>
          <p:nvPr>
            <p:ph type="body" idx="1"/>
          </p:nvPr>
        </p:nvSpPr>
        <p:spPr>
          <a:xfrm>
            <a:off x="685800" y="4343400"/>
            <a:ext cx="5486400" cy="4114800"/>
          </a:xfrm>
          <a:noFill/>
          <a:ln/>
        </p:spPr>
        <p:txBody>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a:spLocks noGrp="1" noChangeArrowheads="1"/>
          </p:cNvSpPr>
          <p:nvPr>
            <p:ph type="sldNum" sz="quarter" idx="5"/>
          </p:nvPr>
        </p:nvSpPr>
        <p:spPr>
          <a:noFill/>
        </p:spPr>
        <p:txBody>
          <a:bodyPr/>
          <a:lstStyle/>
          <a:p>
            <a:fld id="{0CD37ED7-884A-4FF5-826A-A16BAFD7F4A0}" type="slidenum">
              <a:rPr lang="en-GB" smtClean="0">
                <a:cs typeface="Arial" charset="0"/>
              </a:rPr>
              <a:pPr/>
              <a:t>28</a:t>
            </a:fld>
            <a:endParaRPr lang="en-GB" smtClean="0">
              <a:cs typeface="Arial" charset="0"/>
            </a:endParaRPr>
          </a:p>
        </p:txBody>
      </p:sp>
      <p:sp>
        <p:nvSpPr>
          <p:cNvPr id="87042" name="Rectangle 2"/>
          <p:cNvSpPr>
            <a:spLocks noGrp="1" noRot="1" noChangeArrowheads="1" noTextEdit="1"/>
          </p:cNvSpPr>
          <p:nvPr>
            <p:ph type="sldImg"/>
          </p:nvPr>
        </p:nvSpPr>
        <p:spPr>
          <a:ln/>
        </p:spPr>
      </p:sp>
      <p:sp>
        <p:nvSpPr>
          <p:cNvPr id="87043" name="Rectangle 3"/>
          <p:cNvSpPr>
            <a:spLocks noGrp="1" noChangeArrowheads="1"/>
          </p:cNvSpPr>
          <p:nvPr>
            <p:ph type="body" idx="1"/>
          </p:nvPr>
        </p:nvSpPr>
        <p:spPr>
          <a:xfrm>
            <a:off x="685800" y="4343400"/>
            <a:ext cx="5486400" cy="4114800"/>
          </a:xfrm>
          <a:noFill/>
          <a:ln/>
        </p:spPr>
        <p:txBody>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a:noFill/>
        </p:spPr>
        <p:txBody>
          <a:bodyPr/>
          <a:lstStyle/>
          <a:p>
            <a:fld id="{FC67F035-FE39-45B8-BE38-707E405F699E}" type="slidenum">
              <a:rPr lang="en-GB" smtClean="0">
                <a:cs typeface="Arial" charset="0"/>
              </a:rPr>
              <a:pPr/>
              <a:t>29</a:t>
            </a:fld>
            <a:endParaRPr lang="en-GB" smtClean="0">
              <a:cs typeface="Arial" charset="0"/>
            </a:endParaRPr>
          </a:p>
        </p:txBody>
      </p:sp>
      <p:sp>
        <p:nvSpPr>
          <p:cNvPr id="89090" name="Rectangle 2"/>
          <p:cNvSpPr>
            <a:spLocks noGrp="1" noRot="1" noChangeArrowheads="1" noTextEdit="1"/>
          </p:cNvSpPr>
          <p:nvPr>
            <p:ph type="sldImg"/>
          </p:nvPr>
        </p:nvSpPr>
        <p:spPr>
          <a:ln/>
        </p:spPr>
      </p:sp>
      <p:sp>
        <p:nvSpPr>
          <p:cNvPr id="89091" name="Rectangle 3"/>
          <p:cNvSpPr>
            <a:spLocks noGrp="1" noChangeArrowheads="1"/>
          </p:cNvSpPr>
          <p:nvPr>
            <p:ph type="body" idx="1"/>
          </p:nvPr>
        </p:nvSpPr>
        <p:spPr>
          <a:xfrm>
            <a:off x="685800" y="4343400"/>
            <a:ext cx="5486400" cy="4114800"/>
          </a:xfrm>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a:ln/>
        </p:spPr>
      </p:sp>
      <p:sp>
        <p:nvSpPr>
          <p:cNvPr id="35842" name="Notes Placeholder 2"/>
          <p:cNvSpPr>
            <a:spLocks noGrp="1"/>
          </p:cNvSpPr>
          <p:nvPr>
            <p:ph type="body" idx="1"/>
          </p:nvPr>
        </p:nvSpPr>
        <p:spPr>
          <a:noFill/>
          <a:ln/>
        </p:spPr>
        <p:txBody>
          <a:bodyPr/>
          <a:lstStyle/>
          <a:p>
            <a:endParaRPr lang="en-US" smtClean="0"/>
          </a:p>
        </p:txBody>
      </p:sp>
      <p:sp>
        <p:nvSpPr>
          <p:cNvPr id="35843" name="Slide Number Placeholder 3"/>
          <p:cNvSpPr>
            <a:spLocks noGrp="1"/>
          </p:cNvSpPr>
          <p:nvPr>
            <p:ph type="sldNum" sz="quarter" idx="5"/>
          </p:nvPr>
        </p:nvSpPr>
        <p:spPr>
          <a:noFill/>
        </p:spPr>
        <p:txBody>
          <a:bodyPr/>
          <a:lstStyle/>
          <a:p>
            <a:fld id="{F4497CA0-1A07-46CC-BE55-4573B3446BA3}" type="slidenum">
              <a:rPr lang="en-GB" smtClean="0">
                <a:cs typeface="Arial" charset="0"/>
              </a:rPr>
              <a:pPr/>
              <a:t>3</a:t>
            </a:fld>
            <a:endParaRPr lang="en-GB" smtClean="0">
              <a:cs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a:spLocks noGrp="1" noChangeArrowheads="1"/>
          </p:cNvSpPr>
          <p:nvPr>
            <p:ph type="sldNum" sz="quarter" idx="5"/>
          </p:nvPr>
        </p:nvSpPr>
        <p:spPr>
          <a:noFill/>
        </p:spPr>
        <p:txBody>
          <a:bodyPr/>
          <a:lstStyle/>
          <a:p>
            <a:fld id="{07E56D24-D10B-451E-89F8-733D4785118D}" type="slidenum">
              <a:rPr lang="en-GB" smtClean="0">
                <a:cs typeface="Arial" charset="0"/>
              </a:rPr>
              <a:pPr/>
              <a:t>30</a:t>
            </a:fld>
            <a:endParaRPr lang="en-GB" smtClean="0">
              <a:cs typeface="Arial" charset="0"/>
            </a:endParaRPr>
          </a:p>
        </p:txBody>
      </p:sp>
      <p:sp>
        <p:nvSpPr>
          <p:cNvPr id="91138" name="Rectangle 2"/>
          <p:cNvSpPr>
            <a:spLocks noGrp="1" noRot="1" noChangeArrowheads="1" noTextEdit="1"/>
          </p:cNvSpPr>
          <p:nvPr>
            <p:ph type="sldImg"/>
          </p:nvPr>
        </p:nvSpPr>
        <p:spPr>
          <a:ln/>
        </p:spPr>
      </p:sp>
      <p:sp>
        <p:nvSpPr>
          <p:cNvPr id="91139" name="Rectangle 3"/>
          <p:cNvSpPr>
            <a:spLocks noGrp="1" noChangeArrowheads="1"/>
          </p:cNvSpPr>
          <p:nvPr>
            <p:ph type="body" idx="1"/>
          </p:nvPr>
        </p:nvSpPr>
        <p:spPr>
          <a:xfrm>
            <a:off x="685800" y="4343400"/>
            <a:ext cx="5486400" cy="4114800"/>
          </a:xfrm>
          <a:noFill/>
          <a:ln/>
        </p:spPr>
        <p:txBody>
          <a:bodyP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a:spLocks noGrp="1" noChangeArrowheads="1"/>
          </p:cNvSpPr>
          <p:nvPr>
            <p:ph type="sldNum" sz="quarter" idx="5"/>
          </p:nvPr>
        </p:nvSpPr>
        <p:spPr>
          <a:noFill/>
        </p:spPr>
        <p:txBody>
          <a:bodyPr/>
          <a:lstStyle/>
          <a:p>
            <a:fld id="{A35AADE2-DCFA-4C72-99EA-FCA6D1084C48}" type="slidenum">
              <a:rPr lang="en-GB" smtClean="0">
                <a:cs typeface="Arial" charset="0"/>
              </a:rPr>
              <a:pPr/>
              <a:t>31</a:t>
            </a:fld>
            <a:endParaRPr lang="en-GB" smtClean="0">
              <a:cs typeface="Arial" charset="0"/>
            </a:endParaRPr>
          </a:p>
        </p:txBody>
      </p:sp>
      <p:sp>
        <p:nvSpPr>
          <p:cNvPr id="93186" name="Rectangle 2"/>
          <p:cNvSpPr>
            <a:spLocks noGrp="1" noRot="1" noChangeArrowheads="1" noTextEdit="1"/>
          </p:cNvSpPr>
          <p:nvPr>
            <p:ph type="sldImg"/>
          </p:nvPr>
        </p:nvSpPr>
        <p:spPr>
          <a:ln/>
        </p:spPr>
      </p:sp>
      <p:sp>
        <p:nvSpPr>
          <p:cNvPr id="93187" name="Rectangle 3"/>
          <p:cNvSpPr>
            <a:spLocks noGrp="1" noChangeArrowheads="1"/>
          </p:cNvSpPr>
          <p:nvPr>
            <p:ph type="body" idx="1"/>
          </p:nvPr>
        </p:nvSpPr>
        <p:spPr>
          <a:xfrm>
            <a:off x="685800" y="4343400"/>
            <a:ext cx="5486400" cy="4114800"/>
          </a:xfrm>
          <a:noFill/>
          <a:ln/>
        </p:spPr>
        <p:txBody>
          <a:bodyP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p:spPr>
        <p:txBody>
          <a:bodyPr/>
          <a:lstStyle/>
          <a:p>
            <a:fld id="{1C9297A6-EE07-4674-AB94-15E3995C938D}" type="slidenum">
              <a:rPr lang="en-GB" smtClean="0">
                <a:cs typeface="Arial" charset="0"/>
              </a:rPr>
              <a:pPr/>
              <a:t>32</a:t>
            </a:fld>
            <a:endParaRPr lang="en-GB" smtClean="0">
              <a:cs typeface="Arial" charset="0"/>
            </a:endParaRPr>
          </a:p>
        </p:txBody>
      </p:sp>
      <p:sp>
        <p:nvSpPr>
          <p:cNvPr id="95234" name="Rectangle 2"/>
          <p:cNvSpPr>
            <a:spLocks noGrp="1" noRot="1" noChangeArrowheads="1" noTextEdit="1"/>
          </p:cNvSpPr>
          <p:nvPr>
            <p:ph type="sldImg"/>
          </p:nvPr>
        </p:nvSpPr>
        <p:spPr>
          <a:ln/>
        </p:spPr>
      </p:sp>
      <p:sp>
        <p:nvSpPr>
          <p:cNvPr id="95235" name="Rectangle 3"/>
          <p:cNvSpPr>
            <a:spLocks noGrp="1" noChangeArrowheads="1"/>
          </p:cNvSpPr>
          <p:nvPr>
            <p:ph type="body" idx="1"/>
          </p:nvPr>
        </p:nvSpPr>
        <p:spPr>
          <a:xfrm>
            <a:off x="685800" y="4343400"/>
            <a:ext cx="5486400" cy="4114800"/>
          </a:xfrm>
          <a:noFill/>
          <a:ln/>
        </p:spPr>
        <p:txBody>
          <a:bodyPr/>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p:cNvSpPr>
            <a:spLocks noGrp="1" noChangeArrowheads="1"/>
          </p:cNvSpPr>
          <p:nvPr>
            <p:ph type="sldNum" sz="quarter" idx="5"/>
          </p:nvPr>
        </p:nvSpPr>
        <p:spPr>
          <a:noFill/>
        </p:spPr>
        <p:txBody>
          <a:bodyPr/>
          <a:lstStyle/>
          <a:p>
            <a:fld id="{B8414641-1B3D-4C12-B76D-2218F1CD4EAD}" type="slidenum">
              <a:rPr lang="en-GB" smtClean="0">
                <a:cs typeface="Arial" charset="0"/>
              </a:rPr>
              <a:pPr/>
              <a:t>33</a:t>
            </a:fld>
            <a:endParaRPr lang="en-GB" smtClean="0">
              <a:cs typeface="Arial" charset="0"/>
            </a:endParaRPr>
          </a:p>
        </p:txBody>
      </p:sp>
      <p:sp>
        <p:nvSpPr>
          <p:cNvPr id="97282" name="Rectangle 2"/>
          <p:cNvSpPr>
            <a:spLocks noGrp="1" noRot="1" noChangeArrowheads="1" noTextEdit="1"/>
          </p:cNvSpPr>
          <p:nvPr>
            <p:ph type="sldImg"/>
          </p:nvPr>
        </p:nvSpPr>
        <p:spPr>
          <a:ln/>
        </p:spPr>
      </p:sp>
      <p:sp>
        <p:nvSpPr>
          <p:cNvPr id="97283" name="Rectangle 3"/>
          <p:cNvSpPr>
            <a:spLocks noGrp="1" noChangeArrowheads="1"/>
          </p:cNvSpPr>
          <p:nvPr>
            <p:ph type="body" idx="1"/>
          </p:nvPr>
        </p:nvSpPr>
        <p:spPr>
          <a:xfrm>
            <a:off x="685800" y="4343400"/>
            <a:ext cx="5486400" cy="4114800"/>
          </a:xfrm>
          <a:noFill/>
          <a:ln/>
        </p:spPr>
        <p:txBody>
          <a:bodyPr/>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a:noFill/>
        </p:spPr>
        <p:txBody>
          <a:bodyPr/>
          <a:lstStyle/>
          <a:p>
            <a:fld id="{A22FBC54-46CF-4248-B26D-DF0A86C3B6B4}" type="slidenum">
              <a:rPr lang="en-GB" smtClean="0">
                <a:cs typeface="Arial" charset="0"/>
              </a:rPr>
              <a:pPr/>
              <a:t>34</a:t>
            </a:fld>
            <a:endParaRPr lang="en-GB" smtClean="0">
              <a:cs typeface="Arial" charset="0"/>
            </a:endParaRPr>
          </a:p>
        </p:txBody>
      </p:sp>
      <p:sp>
        <p:nvSpPr>
          <p:cNvPr id="99330" name="Rectangle 2"/>
          <p:cNvSpPr>
            <a:spLocks noGrp="1" noRot="1" noChangeArrowheads="1" noTextEdit="1"/>
          </p:cNvSpPr>
          <p:nvPr>
            <p:ph type="sldImg"/>
          </p:nvPr>
        </p:nvSpPr>
        <p:spPr>
          <a:ln/>
        </p:spPr>
      </p:sp>
      <p:sp>
        <p:nvSpPr>
          <p:cNvPr id="99331" name="Rectangle 3"/>
          <p:cNvSpPr>
            <a:spLocks noGrp="1" noChangeArrowheads="1"/>
          </p:cNvSpPr>
          <p:nvPr>
            <p:ph type="body" idx="1"/>
          </p:nvPr>
        </p:nvSpPr>
        <p:spPr>
          <a:xfrm>
            <a:off x="685800" y="4343400"/>
            <a:ext cx="5486400" cy="4114800"/>
          </a:xfrm>
          <a:noFill/>
          <a:ln/>
        </p:spPr>
        <p:txBody>
          <a:bodyPr/>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noTextEdit="1"/>
          </p:cNvSpPr>
          <p:nvPr>
            <p:ph type="sldImg"/>
          </p:nvPr>
        </p:nvSpPr>
        <p:spPr>
          <a:ln/>
        </p:spPr>
      </p:sp>
      <p:sp>
        <p:nvSpPr>
          <p:cNvPr id="101378" name="Notes Placeholder 2"/>
          <p:cNvSpPr>
            <a:spLocks noGrp="1"/>
          </p:cNvSpPr>
          <p:nvPr>
            <p:ph type="body" idx="1"/>
          </p:nvPr>
        </p:nvSpPr>
        <p:spPr>
          <a:noFill/>
          <a:ln/>
        </p:spPr>
        <p:txBody>
          <a:bodyPr/>
          <a:lstStyle/>
          <a:p>
            <a:endParaRPr lang="en-US" smtClean="0"/>
          </a:p>
        </p:txBody>
      </p:sp>
      <p:sp>
        <p:nvSpPr>
          <p:cNvPr id="101379" name="Slide Number Placeholder 3"/>
          <p:cNvSpPr>
            <a:spLocks noGrp="1"/>
          </p:cNvSpPr>
          <p:nvPr>
            <p:ph type="sldNum" sz="quarter" idx="5"/>
          </p:nvPr>
        </p:nvSpPr>
        <p:spPr>
          <a:noFill/>
        </p:spPr>
        <p:txBody>
          <a:bodyPr/>
          <a:lstStyle/>
          <a:p>
            <a:fld id="{BDBDA007-1F9C-44BF-877E-A1B8EE796CBC}" type="slidenum">
              <a:rPr lang="en-GB" smtClean="0">
                <a:cs typeface="Arial" charset="0"/>
              </a:rPr>
              <a:pPr/>
              <a:t>35</a:t>
            </a:fld>
            <a:endParaRPr lang="en-GB" smtClean="0">
              <a:cs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noTextEdit="1"/>
          </p:cNvSpPr>
          <p:nvPr>
            <p:ph type="sldImg"/>
          </p:nvPr>
        </p:nvSpPr>
        <p:spPr>
          <a:ln/>
        </p:spPr>
      </p:sp>
      <p:sp>
        <p:nvSpPr>
          <p:cNvPr id="103426" name="Notes Placeholder 2"/>
          <p:cNvSpPr>
            <a:spLocks noGrp="1"/>
          </p:cNvSpPr>
          <p:nvPr>
            <p:ph type="body" idx="1"/>
          </p:nvPr>
        </p:nvSpPr>
        <p:spPr>
          <a:noFill/>
          <a:ln/>
        </p:spPr>
        <p:txBody>
          <a:bodyPr/>
          <a:lstStyle/>
          <a:p>
            <a:endParaRPr lang="en-US" smtClean="0"/>
          </a:p>
        </p:txBody>
      </p:sp>
      <p:sp>
        <p:nvSpPr>
          <p:cNvPr id="103427" name="Slide Number Placeholder 3"/>
          <p:cNvSpPr>
            <a:spLocks noGrp="1"/>
          </p:cNvSpPr>
          <p:nvPr>
            <p:ph type="sldNum" sz="quarter" idx="5"/>
          </p:nvPr>
        </p:nvSpPr>
        <p:spPr>
          <a:noFill/>
        </p:spPr>
        <p:txBody>
          <a:bodyPr/>
          <a:lstStyle/>
          <a:p>
            <a:fld id="{0C01F493-DCA5-48DC-B6DB-FCBF70237B39}" type="slidenum">
              <a:rPr lang="en-GB" smtClean="0">
                <a:cs typeface="Arial" charset="0"/>
              </a:rPr>
              <a:pPr/>
              <a:t>36</a:t>
            </a:fld>
            <a:endParaRPr lang="en-GB" smtClean="0">
              <a:cs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noTextEdit="1"/>
          </p:cNvSpPr>
          <p:nvPr>
            <p:ph type="sldImg"/>
          </p:nvPr>
        </p:nvSpPr>
        <p:spPr>
          <a:ln/>
        </p:spPr>
      </p:sp>
      <p:sp>
        <p:nvSpPr>
          <p:cNvPr id="105474" name="Notes Placeholder 2"/>
          <p:cNvSpPr>
            <a:spLocks noGrp="1"/>
          </p:cNvSpPr>
          <p:nvPr>
            <p:ph type="body" idx="1"/>
          </p:nvPr>
        </p:nvSpPr>
        <p:spPr>
          <a:noFill/>
          <a:ln/>
        </p:spPr>
        <p:txBody>
          <a:bodyPr/>
          <a:lstStyle/>
          <a:p>
            <a:endParaRPr lang="en-US" smtClean="0"/>
          </a:p>
        </p:txBody>
      </p:sp>
      <p:sp>
        <p:nvSpPr>
          <p:cNvPr id="105475" name="Slide Number Placeholder 3"/>
          <p:cNvSpPr>
            <a:spLocks noGrp="1"/>
          </p:cNvSpPr>
          <p:nvPr>
            <p:ph type="sldNum" sz="quarter" idx="5"/>
          </p:nvPr>
        </p:nvSpPr>
        <p:spPr>
          <a:noFill/>
        </p:spPr>
        <p:txBody>
          <a:bodyPr/>
          <a:lstStyle/>
          <a:p>
            <a:fld id="{802B8323-3A6A-4957-821C-74F248E0C783}" type="slidenum">
              <a:rPr lang="en-GB" smtClean="0">
                <a:cs typeface="Arial" charset="0"/>
              </a:rPr>
              <a:pPr/>
              <a:t>37</a:t>
            </a:fld>
            <a:endParaRPr lang="en-GB" smtClean="0">
              <a:cs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p:cNvSpPr>
            <a:spLocks noGrp="1" noRot="1" noChangeAspect="1" noTextEdit="1"/>
          </p:cNvSpPr>
          <p:nvPr>
            <p:ph type="sldImg"/>
          </p:nvPr>
        </p:nvSpPr>
        <p:spPr>
          <a:ln/>
        </p:spPr>
      </p:sp>
      <p:sp>
        <p:nvSpPr>
          <p:cNvPr id="107522" name="Notes Placeholder 2"/>
          <p:cNvSpPr>
            <a:spLocks noGrp="1"/>
          </p:cNvSpPr>
          <p:nvPr>
            <p:ph type="body" idx="1"/>
          </p:nvPr>
        </p:nvSpPr>
        <p:spPr>
          <a:noFill/>
          <a:ln/>
        </p:spPr>
        <p:txBody>
          <a:bodyPr/>
          <a:lstStyle/>
          <a:p>
            <a:endParaRPr lang="en-US" smtClean="0"/>
          </a:p>
        </p:txBody>
      </p:sp>
      <p:sp>
        <p:nvSpPr>
          <p:cNvPr id="107523" name="Slide Number Placeholder 3"/>
          <p:cNvSpPr>
            <a:spLocks noGrp="1"/>
          </p:cNvSpPr>
          <p:nvPr>
            <p:ph type="sldNum" sz="quarter" idx="5"/>
          </p:nvPr>
        </p:nvSpPr>
        <p:spPr>
          <a:noFill/>
        </p:spPr>
        <p:txBody>
          <a:bodyPr/>
          <a:lstStyle/>
          <a:p>
            <a:fld id="{5223FB1D-E870-45E7-996A-B7BCD0F1DF47}" type="slidenum">
              <a:rPr lang="en-GB" smtClean="0">
                <a:cs typeface="Arial" charset="0"/>
              </a:rPr>
              <a:pPr/>
              <a:t>38</a:t>
            </a:fld>
            <a:endParaRPr lang="en-GB" smtClean="0">
              <a:cs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Image Placeholder 1"/>
          <p:cNvSpPr>
            <a:spLocks noGrp="1" noRot="1" noChangeAspect="1" noTextEdit="1"/>
          </p:cNvSpPr>
          <p:nvPr>
            <p:ph type="sldImg"/>
          </p:nvPr>
        </p:nvSpPr>
        <p:spPr>
          <a:ln/>
        </p:spPr>
      </p:sp>
      <p:sp>
        <p:nvSpPr>
          <p:cNvPr id="109570" name="Notes Placeholder 2"/>
          <p:cNvSpPr>
            <a:spLocks noGrp="1"/>
          </p:cNvSpPr>
          <p:nvPr>
            <p:ph type="body" idx="1"/>
          </p:nvPr>
        </p:nvSpPr>
        <p:spPr>
          <a:noFill/>
          <a:ln/>
        </p:spPr>
        <p:txBody>
          <a:bodyPr/>
          <a:lstStyle/>
          <a:p>
            <a:endParaRPr lang="en-US" smtClean="0"/>
          </a:p>
        </p:txBody>
      </p:sp>
      <p:sp>
        <p:nvSpPr>
          <p:cNvPr id="109571" name="Slide Number Placeholder 3"/>
          <p:cNvSpPr>
            <a:spLocks noGrp="1"/>
          </p:cNvSpPr>
          <p:nvPr>
            <p:ph type="sldNum" sz="quarter" idx="5"/>
          </p:nvPr>
        </p:nvSpPr>
        <p:spPr>
          <a:noFill/>
        </p:spPr>
        <p:txBody>
          <a:bodyPr/>
          <a:lstStyle/>
          <a:p>
            <a:fld id="{ACAD3696-30F8-4AEA-8510-8B89BD8C97C4}" type="slidenum">
              <a:rPr lang="en-GB" smtClean="0">
                <a:cs typeface="Arial" charset="0"/>
              </a:rPr>
              <a:pPr/>
              <a:t>39</a:t>
            </a:fld>
            <a:endParaRPr lang="en-GB" smtClean="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a:ln/>
        </p:spPr>
      </p:sp>
      <p:sp>
        <p:nvSpPr>
          <p:cNvPr id="37890" name="Notes Placeholder 2"/>
          <p:cNvSpPr>
            <a:spLocks noGrp="1"/>
          </p:cNvSpPr>
          <p:nvPr>
            <p:ph type="body" idx="1"/>
          </p:nvPr>
        </p:nvSpPr>
        <p:spPr>
          <a:noFill/>
          <a:ln/>
        </p:spPr>
        <p:txBody>
          <a:bodyPr/>
          <a:lstStyle/>
          <a:p>
            <a:pPr eaLnBrk="1" hangingPunct="1">
              <a:spcBef>
                <a:spcPct val="0"/>
              </a:spcBef>
            </a:pPr>
            <a:endParaRPr lang="en-US" smtClean="0"/>
          </a:p>
        </p:txBody>
      </p:sp>
      <p:sp>
        <p:nvSpPr>
          <p:cNvPr id="37891" name="Slide Number Placeholder 3"/>
          <p:cNvSpPr>
            <a:spLocks noGrp="1"/>
          </p:cNvSpPr>
          <p:nvPr>
            <p:ph type="sldNum" sz="quarter" idx="5"/>
          </p:nvPr>
        </p:nvSpPr>
        <p:spPr>
          <a:noFill/>
        </p:spPr>
        <p:txBody>
          <a:bodyPr/>
          <a:lstStyle/>
          <a:p>
            <a:fld id="{083DFC91-0488-4346-A074-CDC0ED677BC6}" type="slidenum">
              <a:rPr lang="en-GB" smtClean="0">
                <a:cs typeface="Arial" charset="0"/>
              </a:rPr>
              <a:pPr/>
              <a:t>4</a:t>
            </a:fld>
            <a:endParaRPr lang="en-GB" smtClean="0">
              <a:cs typeface="Arial"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p:cNvSpPr>
            <a:spLocks noGrp="1" noRot="1" noChangeAspect="1" noTextEdit="1"/>
          </p:cNvSpPr>
          <p:nvPr>
            <p:ph type="sldImg"/>
          </p:nvPr>
        </p:nvSpPr>
        <p:spPr>
          <a:ln/>
        </p:spPr>
      </p:sp>
      <p:sp>
        <p:nvSpPr>
          <p:cNvPr id="111618" name="Notes Placeholder 2"/>
          <p:cNvSpPr>
            <a:spLocks noGrp="1"/>
          </p:cNvSpPr>
          <p:nvPr>
            <p:ph type="body" idx="1"/>
          </p:nvPr>
        </p:nvSpPr>
        <p:spPr>
          <a:noFill/>
          <a:ln/>
        </p:spPr>
        <p:txBody>
          <a:bodyPr/>
          <a:lstStyle/>
          <a:p>
            <a:endParaRPr lang="en-US" smtClean="0"/>
          </a:p>
        </p:txBody>
      </p:sp>
      <p:sp>
        <p:nvSpPr>
          <p:cNvPr id="111619" name="Slide Number Placeholder 3"/>
          <p:cNvSpPr>
            <a:spLocks noGrp="1"/>
          </p:cNvSpPr>
          <p:nvPr>
            <p:ph type="sldNum" sz="quarter" idx="5"/>
          </p:nvPr>
        </p:nvSpPr>
        <p:spPr>
          <a:noFill/>
        </p:spPr>
        <p:txBody>
          <a:bodyPr/>
          <a:lstStyle/>
          <a:p>
            <a:fld id="{847D2FAB-29B9-4DE2-9590-C943C85B36F0}" type="slidenum">
              <a:rPr lang="en-GB" smtClean="0">
                <a:cs typeface="Arial" charset="0"/>
              </a:rPr>
              <a:pPr/>
              <a:t>40</a:t>
            </a:fld>
            <a:endParaRPr lang="en-GB" smtClean="0">
              <a:cs typeface="Arial"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lide Image Placeholder 1"/>
          <p:cNvSpPr>
            <a:spLocks noGrp="1" noRot="1" noChangeAspect="1" noTextEdit="1"/>
          </p:cNvSpPr>
          <p:nvPr>
            <p:ph type="sldImg"/>
          </p:nvPr>
        </p:nvSpPr>
        <p:spPr>
          <a:ln/>
        </p:spPr>
      </p:sp>
      <p:sp>
        <p:nvSpPr>
          <p:cNvPr id="113666" name="Notes Placeholder 2"/>
          <p:cNvSpPr>
            <a:spLocks noGrp="1"/>
          </p:cNvSpPr>
          <p:nvPr>
            <p:ph type="body" idx="1"/>
          </p:nvPr>
        </p:nvSpPr>
        <p:spPr>
          <a:noFill/>
          <a:ln/>
        </p:spPr>
        <p:txBody>
          <a:bodyPr/>
          <a:lstStyle/>
          <a:p>
            <a:endParaRPr lang="en-US" smtClean="0"/>
          </a:p>
        </p:txBody>
      </p:sp>
      <p:sp>
        <p:nvSpPr>
          <p:cNvPr id="113667" name="Slide Number Placeholder 3"/>
          <p:cNvSpPr>
            <a:spLocks noGrp="1"/>
          </p:cNvSpPr>
          <p:nvPr>
            <p:ph type="sldNum" sz="quarter" idx="5"/>
          </p:nvPr>
        </p:nvSpPr>
        <p:spPr>
          <a:noFill/>
        </p:spPr>
        <p:txBody>
          <a:bodyPr/>
          <a:lstStyle/>
          <a:p>
            <a:fld id="{A5750B36-0D11-48AB-83DD-C29197E5DFA0}" type="slidenum">
              <a:rPr lang="en-GB" smtClean="0">
                <a:cs typeface="Arial" charset="0"/>
              </a:rPr>
              <a:pPr/>
              <a:t>41</a:t>
            </a:fld>
            <a:endParaRPr lang="en-GB" smtClean="0">
              <a:cs typeface="Arial"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p:cNvSpPr>
            <a:spLocks noGrp="1" noChangeArrowheads="1"/>
          </p:cNvSpPr>
          <p:nvPr>
            <p:ph type="sldNum" sz="quarter" idx="5"/>
          </p:nvPr>
        </p:nvSpPr>
        <p:spPr>
          <a:noFill/>
        </p:spPr>
        <p:txBody>
          <a:bodyPr/>
          <a:lstStyle/>
          <a:p>
            <a:fld id="{E40F38CE-E3C3-4D46-A4D0-F1260511455A}" type="slidenum">
              <a:rPr lang="en-GB" smtClean="0">
                <a:cs typeface="Arial" charset="0"/>
              </a:rPr>
              <a:pPr/>
              <a:t>42</a:t>
            </a:fld>
            <a:endParaRPr lang="en-GB" smtClean="0">
              <a:cs typeface="Arial" charset="0"/>
            </a:endParaRPr>
          </a:p>
        </p:txBody>
      </p:sp>
      <p:sp>
        <p:nvSpPr>
          <p:cNvPr id="115714" name="Rectangle 2"/>
          <p:cNvSpPr>
            <a:spLocks noGrp="1" noRot="1" noChangeArrowheads="1" noTextEdit="1"/>
          </p:cNvSpPr>
          <p:nvPr>
            <p:ph type="sldImg"/>
          </p:nvPr>
        </p:nvSpPr>
        <p:spPr>
          <a:ln/>
        </p:spPr>
      </p:sp>
      <p:sp>
        <p:nvSpPr>
          <p:cNvPr id="115715" name="Rectangle 3"/>
          <p:cNvSpPr>
            <a:spLocks noGrp="1" noChangeArrowheads="1"/>
          </p:cNvSpPr>
          <p:nvPr>
            <p:ph type="body" idx="1"/>
          </p:nvPr>
        </p:nvSpPr>
        <p:spPr>
          <a:xfrm>
            <a:off x="685800" y="4343400"/>
            <a:ext cx="5486400" cy="4114800"/>
          </a:xfrm>
          <a:noFill/>
          <a:ln/>
        </p:spPr>
        <p:txBody>
          <a:bodyPr/>
          <a:lstStyle/>
          <a:p>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noTextEdit="1"/>
          </p:cNvSpPr>
          <p:nvPr>
            <p:ph type="sldImg"/>
          </p:nvPr>
        </p:nvSpPr>
        <p:spPr>
          <a:ln/>
        </p:spPr>
      </p:sp>
      <p:sp>
        <p:nvSpPr>
          <p:cNvPr id="117762" name="Notes Placeholder 2"/>
          <p:cNvSpPr>
            <a:spLocks noGrp="1"/>
          </p:cNvSpPr>
          <p:nvPr>
            <p:ph type="body" idx="1"/>
          </p:nvPr>
        </p:nvSpPr>
        <p:spPr>
          <a:noFill/>
          <a:ln/>
        </p:spPr>
        <p:txBody>
          <a:bodyPr/>
          <a:lstStyle/>
          <a:p>
            <a:endParaRPr lang="en-US" smtClean="0"/>
          </a:p>
        </p:txBody>
      </p:sp>
      <p:sp>
        <p:nvSpPr>
          <p:cNvPr id="117763" name="Slide Number Placeholder 3"/>
          <p:cNvSpPr>
            <a:spLocks noGrp="1"/>
          </p:cNvSpPr>
          <p:nvPr>
            <p:ph type="sldNum" sz="quarter" idx="5"/>
          </p:nvPr>
        </p:nvSpPr>
        <p:spPr>
          <a:noFill/>
        </p:spPr>
        <p:txBody>
          <a:bodyPr/>
          <a:lstStyle/>
          <a:p>
            <a:fld id="{7663DAEE-BE1C-4FF0-B673-B75BA9FE1E8B}" type="slidenum">
              <a:rPr lang="en-GB" smtClean="0">
                <a:cs typeface="Arial" charset="0"/>
              </a:rPr>
              <a:pPr/>
              <a:t>43</a:t>
            </a:fld>
            <a:endParaRPr lang="en-GB" smtClean="0">
              <a:cs typeface="Arial"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Slide Image Placeholder 1"/>
          <p:cNvSpPr>
            <a:spLocks noGrp="1" noRot="1" noChangeAspect="1" noTextEdit="1"/>
          </p:cNvSpPr>
          <p:nvPr>
            <p:ph type="sldImg"/>
          </p:nvPr>
        </p:nvSpPr>
        <p:spPr>
          <a:ln/>
        </p:spPr>
      </p:sp>
      <p:sp>
        <p:nvSpPr>
          <p:cNvPr id="119810" name="Notes Placeholder 2"/>
          <p:cNvSpPr>
            <a:spLocks noGrp="1"/>
          </p:cNvSpPr>
          <p:nvPr>
            <p:ph type="body" idx="1"/>
          </p:nvPr>
        </p:nvSpPr>
        <p:spPr>
          <a:noFill/>
          <a:ln/>
        </p:spPr>
        <p:txBody>
          <a:bodyPr/>
          <a:lstStyle/>
          <a:p>
            <a:endParaRPr lang="en-US" smtClean="0"/>
          </a:p>
        </p:txBody>
      </p:sp>
      <p:sp>
        <p:nvSpPr>
          <p:cNvPr id="119811" name="Slide Number Placeholder 3"/>
          <p:cNvSpPr>
            <a:spLocks noGrp="1"/>
          </p:cNvSpPr>
          <p:nvPr>
            <p:ph type="sldNum" sz="quarter" idx="5"/>
          </p:nvPr>
        </p:nvSpPr>
        <p:spPr>
          <a:noFill/>
        </p:spPr>
        <p:txBody>
          <a:bodyPr/>
          <a:lstStyle/>
          <a:p>
            <a:fld id="{9AB7BB8B-E582-4054-A3E5-7A371BDD8769}" type="slidenum">
              <a:rPr lang="en-GB" smtClean="0">
                <a:cs typeface="Arial" charset="0"/>
              </a:rPr>
              <a:pPr/>
              <a:t>44</a:t>
            </a:fld>
            <a:endParaRPr lang="en-GB" smtClean="0">
              <a:cs typeface="Arial"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Slide Image Placeholder 1"/>
          <p:cNvSpPr>
            <a:spLocks noGrp="1" noRot="1" noChangeAspect="1" noTextEdit="1"/>
          </p:cNvSpPr>
          <p:nvPr>
            <p:ph type="sldImg"/>
          </p:nvPr>
        </p:nvSpPr>
        <p:spPr>
          <a:ln/>
        </p:spPr>
      </p:sp>
      <p:sp>
        <p:nvSpPr>
          <p:cNvPr id="121858" name="Notes Placeholder 2"/>
          <p:cNvSpPr>
            <a:spLocks noGrp="1"/>
          </p:cNvSpPr>
          <p:nvPr>
            <p:ph type="body" idx="1"/>
          </p:nvPr>
        </p:nvSpPr>
        <p:spPr>
          <a:noFill/>
          <a:ln/>
        </p:spPr>
        <p:txBody>
          <a:bodyPr/>
          <a:lstStyle/>
          <a:p>
            <a:endParaRPr lang="en-US" smtClean="0"/>
          </a:p>
        </p:txBody>
      </p:sp>
      <p:sp>
        <p:nvSpPr>
          <p:cNvPr id="121859" name="Slide Number Placeholder 3"/>
          <p:cNvSpPr>
            <a:spLocks noGrp="1"/>
          </p:cNvSpPr>
          <p:nvPr>
            <p:ph type="sldNum" sz="quarter" idx="5"/>
          </p:nvPr>
        </p:nvSpPr>
        <p:spPr>
          <a:noFill/>
        </p:spPr>
        <p:txBody>
          <a:bodyPr/>
          <a:lstStyle/>
          <a:p>
            <a:fld id="{5BE84224-EF4C-45CC-B477-6FA9E32E0028}" type="slidenum">
              <a:rPr lang="en-GB" smtClean="0">
                <a:cs typeface="Arial" charset="0"/>
              </a:rPr>
              <a:pPr/>
              <a:t>45</a:t>
            </a:fld>
            <a:endParaRPr lang="en-GB" smtClean="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a:ln/>
        </p:spPr>
      </p:sp>
      <p:sp>
        <p:nvSpPr>
          <p:cNvPr id="39938" name="Notes Placeholder 2"/>
          <p:cNvSpPr>
            <a:spLocks noGrp="1"/>
          </p:cNvSpPr>
          <p:nvPr>
            <p:ph type="body" idx="1"/>
          </p:nvPr>
        </p:nvSpPr>
        <p:spPr>
          <a:noFill/>
          <a:ln/>
        </p:spPr>
        <p:txBody>
          <a:bodyPr/>
          <a:lstStyle/>
          <a:p>
            <a:pPr eaLnBrk="1" hangingPunct="1">
              <a:spcBef>
                <a:spcPct val="0"/>
              </a:spcBef>
            </a:pPr>
            <a:endParaRPr lang="en-US" smtClean="0"/>
          </a:p>
        </p:txBody>
      </p:sp>
      <p:sp>
        <p:nvSpPr>
          <p:cNvPr id="39939" name="Slide Number Placeholder 3"/>
          <p:cNvSpPr>
            <a:spLocks noGrp="1"/>
          </p:cNvSpPr>
          <p:nvPr>
            <p:ph type="sldNum" sz="quarter" idx="5"/>
          </p:nvPr>
        </p:nvSpPr>
        <p:spPr>
          <a:noFill/>
        </p:spPr>
        <p:txBody>
          <a:bodyPr/>
          <a:lstStyle/>
          <a:p>
            <a:fld id="{72177D29-BE06-4295-878E-B6D787A3FB58}" type="slidenum">
              <a:rPr lang="en-GB" smtClean="0">
                <a:cs typeface="Arial" charset="0"/>
              </a:rPr>
              <a:pPr/>
              <a:t>5</a:t>
            </a:fld>
            <a:endParaRPr lang="en-GB" smtClean="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a:ln/>
        </p:spPr>
      </p:sp>
      <p:sp>
        <p:nvSpPr>
          <p:cNvPr id="41986" name="Notes Placeholder 2"/>
          <p:cNvSpPr>
            <a:spLocks noGrp="1"/>
          </p:cNvSpPr>
          <p:nvPr>
            <p:ph type="body" idx="1"/>
          </p:nvPr>
        </p:nvSpPr>
        <p:spPr>
          <a:noFill/>
          <a:ln/>
        </p:spPr>
        <p:txBody>
          <a:bodyPr/>
          <a:lstStyle/>
          <a:p>
            <a:pPr eaLnBrk="1" hangingPunct="1">
              <a:spcBef>
                <a:spcPct val="0"/>
              </a:spcBef>
            </a:pPr>
            <a:endParaRPr lang="en-US" smtClean="0"/>
          </a:p>
        </p:txBody>
      </p:sp>
      <p:sp>
        <p:nvSpPr>
          <p:cNvPr id="41987" name="Slide Number Placeholder 3"/>
          <p:cNvSpPr>
            <a:spLocks noGrp="1"/>
          </p:cNvSpPr>
          <p:nvPr>
            <p:ph type="sldNum" sz="quarter" idx="5"/>
          </p:nvPr>
        </p:nvSpPr>
        <p:spPr>
          <a:noFill/>
        </p:spPr>
        <p:txBody>
          <a:bodyPr/>
          <a:lstStyle/>
          <a:p>
            <a:fld id="{A0F62CFA-2FCF-41B9-8B95-3FF41C395203}" type="slidenum">
              <a:rPr lang="en-GB" smtClean="0">
                <a:cs typeface="Arial" charset="0"/>
              </a:rPr>
              <a:pPr/>
              <a:t>6</a:t>
            </a:fld>
            <a:endParaRPr lang="en-GB" smtClean="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a:ln/>
        </p:spPr>
      </p:sp>
      <p:sp>
        <p:nvSpPr>
          <p:cNvPr id="44034" name="Notes Placeholder 2"/>
          <p:cNvSpPr>
            <a:spLocks noGrp="1"/>
          </p:cNvSpPr>
          <p:nvPr>
            <p:ph type="body" idx="1"/>
          </p:nvPr>
        </p:nvSpPr>
        <p:spPr>
          <a:noFill/>
          <a:ln/>
        </p:spPr>
        <p:txBody>
          <a:bodyPr/>
          <a:lstStyle/>
          <a:p>
            <a:pPr eaLnBrk="1" hangingPunct="1">
              <a:spcBef>
                <a:spcPct val="0"/>
              </a:spcBef>
            </a:pPr>
            <a:endParaRPr lang="en-US" smtClean="0"/>
          </a:p>
        </p:txBody>
      </p:sp>
      <p:sp>
        <p:nvSpPr>
          <p:cNvPr id="44035" name="Slide Number Placeholder 3"/>
          <p:cNvSpPr>
            <a:spLocks noGrp="1"/>
          </p:cNvSpPr>
          <p:nvPr>
            <p:ph type="sldNum" sz="quarter" idx="5"/>
          </p:nvPr>
        </p:nvSpPr>
        <p:spPr>
          <a:noFill/>
        </p:spPr>
        <p:txBody>
          <a:bodyPr/>
          <a:lstStyle/>
          <a:p>
            <a:fld id="{4B8925C5-FFCE-4F27-846A-0936BF0D9B6F}" type="slidenum">
              <a:rPr lang="en-GB" smtClean="0">
                <a:cs typeface="Arial" charset="0"/>
              </a:rPr>
              <a:pPr/>
              <a:t>7</a:t>
            </a:fld>
            <a:endParaRPr lang="en-GB" smtClean="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a:ln/>
        </p:spPr>
      </p:sp>
      <p:sp>
        <p:nvSpPr>
          <p:cNvPr id="46082" name="Notes Placeholder 2"/>
          <p:cNvSpPr>
            <a:spLocks noGrp="1"/>
          </p:cNvSpPr>
          <p:nvPr>
            <p:ph type="body" idx="1"/>
          </p:nvPr>
        </p:nvSpPr>
        <p:spPr>
          <a:noFill/>
          <a:ln/>
        </p:spPr>
        <p:txBody>
          <a:bodyPr/>
          <a:lstStyle/>
          <a:p>
            <a:pPr eaLnBrk="1" hangingPunct="1">
              <a:spcBef>
                <a:spcPct val="0"/>
              </a:spcBef>
            </a:pPr>
            <a:endParaRPr lang="en-US" smtClean="0"/>
          </a:p>
        </p:txBody>
      </p:sp>
      <p:sp>
        <p:nvSpPr>
          <p:cNvPr id="46083" name="Slide Number Placeholder 3"/>
          <p:cNvSpPr>
            <a:spLocks noGrp="1"/>
          </p:cNvSpPr>
          <p:nvPr>
            <p:ph type="sldNum" sz="quarter" idx="5"/>
          </p:nvPr>
        </p:nvSpPr>
        <p:spPr>
          <a:noFill/>
        </p:spPr>
        <p:txBody>
          <a:bodyPr/>
          <a:lstStyle/>
          <a:p>
            <a:fld id="{5E3018EC-F3F6-40F0-BEF1-87FB74D241D5}" type="slidenum">
              <a:rPr lang="en-GB" smtClean="0">
                <a:cs typeface="Arial" charset="0"/>
              </a:rPr>
              <a:pPr/>
              <a:t>8</a:t>
            </a:fld>
            <a:endParaRPr lang="en-GB" smtClean="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a:ln/>
        </p:spPr>
      </p:sp>
      <p:sp>
        <p:nvSpPr>
          <p:cNvPr id="48130" name="Notes Placeholder 2"/>
          <p:cNvSpPr>
            <a:spLocks noGrp="1"/>
          </p:cNvSpPr>
          <p:nvPr>
            <p:ph type="body" idx="1"/>
          </p:nvPr>
        </p:nvSpPr>
        <p:spPr>
          <a:noFill/>
          <a:ln/>
        </p:spPr>
        <p:txBody>
          <a:bodyPr/>
          <a:lstStyle/>
          <a:p>
            <a:pPr eaLnBrk="1" hangingPunct="1">
              <a:spcBef>
                <a:spcPct val="0"/>
              </a:spcBef>
            </a:pPr>
            <a:endParaRPr lang="en-US" smtClean="0"/>
          </a:p>
        </p:txBody>
      </p:sp>
      <p:sp>
        <p:nvSpPr>
          <p:cNvPr id="48131" name="Slide Number Placeholder 3"/>
          <p:cNvSpPr>
            <a:spLocks noGrp="1"/>
          </p:cNvSpPr>
          <p:nvPr>
            <p:ph type="sldNum" sz="quarter" idx="5"/>
          </p:nvPr>
        </p:nvSpPr>
        <p:spPr>
          <a:noFill/>
        </p:spPr>
        <p:txBody>
          <a:bodyPr/>
          <a:lstStyle/>
          <a:p>
            <a:fld id="{6876E177-6B23-4943-839F-18A4461EBC47}" type="slidenum">
              <a:rPr lang="en-GB" smtClean="0">
                <a:cs typeface="Arial" charset="0"/>
              </a:rPr>
              <a:pPr/>
              <a:t>9</a:t>
            </a:fld>
            <a:endParaRPr lang="en-GB"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srcRect b="2019"/>
          <a:stretch>
            <a:fillRect/>
          </a:stretch>
        </p:blipFill>
        <p:spPr bwMode="auto">
          <a:xfrm>
            <a:off x="-1588" y="5702300"/>
            <a:ext cx="9145588" cy="1155700"/>
          </a:xfrm>
          <a:prstGeom prst="rect">
            <a:avLst/>
          </a:prstGeom>
          <a:noFill/>
          <a:ln w="9525">
            <a:noFill/>
            <a:miter lim="800000"/>
            <a:headEnd/>
            <a:tailEnd/>
          </a:ln>
        </p:spPr>
      </p:pic>
      <p:sp>
        <p:nvSpPr>
          <p:cNvPr id="62466" name="Rectangle 2"/>
          <p:cNvSpPr>
            <a:spLocks noGrp="1" noChangeArrowheads="1"/>
          </p:cNvSpPr>
          <p:nvPr>
            <p:ph type="ctrTitle"/>
          </p:nvPr>
        </p:nvSpPr>
        <p:spPr>
          <a:xfrm>
            <a:off x="584200" y="2032000"/>
            <a:ext cx="7772400" cy="1143000"/>
          </a:xfrm>
        </p:spPr>
        <p:txBody>
          <a:bodyPr/>
          <a:lstStyle>
            <a:lvl1pPr>
              <a:defRPr/>
            </a:lvl1pPr>
          </a:lstStyle>
          <a:p>
            <a:r>
              <a:rPr lang="en-GB"/>
              <a:t>Click to edit Master title style</a:t>
            </a:r>
          </a:p>
        </p:txBody>
      </p:sp>
      <p:sp>
        <p:nvSpPr>
          <p:cNvPr id="62467" name="Rectangle 3"/>
          <p:cNvSpPr>
            <a:spLocks noGrp="1" noChangeArrowheads="1"/>
          </p:cNvSpPr>
          <p:nvPr>
            <p:ph type="subTitle" idx="1"/>
          </p:nvPr>
        </p:nvSpPr>
        <p:spPr>
          <a:xfrm>
            <a:off x="584200" y="2832100"/>
            <a:ext cx="6400800" cy="1752600"/>
          </a:xfrm>
        </p:spPr>
        <p:txBody>
          <a:bodyPr/>
          <a:lstStyle>
            <a:lvl1pPr marL="0" indent="0">
              <a:buFontTx/>
              <a:buNone/>
              <a:defRPr/>
            </a:lvl1pPr>
          </a:lstStyle>
          <a:p>
            <a:r>
              <a:rPr lang="en-GB"/>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3500" y="76200"/>
            <a:ext cx="1943100" cy="54483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84200" y="76200"/>
            <a:ext cx="5676900" cy="5448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4200" y="76200"/>
            <a:ext cx="77724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584200" y="14097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46600" y="14097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 descr="PurpleSlide-RGU.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79875" name="Title Placeholder 1"/>
          <p:cNvSpPr>
            <a:spLocks noGrp="1"/>
          </p:cNvSpPr>
          <p:nvPr>
            <p:ph type="ctrTitle"/>
          </p:nvPr>
        </p:nvSpPr>
        <p:spPr>
          <a:xfrm>
            <a:off x="685800" y="2130425"/>
            <a:ext cx="7772400" cy="1470025"/>
          </a:xfrm>
        </p:spPr>
        <p:txBody>
          <a:bodyPr/>
          <a:lstStyle>
            <a:lvl1pPr algn="l">
              <a:defRPr/>
            </a:lvl1pPr>
          </a:lstStyle>
          <a:p>
            <a:r>
              <a:rPr lang="en-US" smtClean="0"/>
              <a:t>Click to edit Master title style</a:t>
            </a:r>
            <a:endParaRPr lang="en-GB"/>
          </a:p>
        </p:txBody>
      </p:sp>
      <p:sp>
        <p:nvSpPr>
          <p:cNvPr id="79876" name="Text Placeholder 2"/>
          <p:cNvSpPr>
            <a:spLocks noGrp="1"/>
          </p:cNvSpPr>
          <p:nvPr>
            <p:ph type="subTitle" idx="1"/>
          </p:nvPr>
        </p:nvSpPr>
        <p:spPr>
          <a:xfrm>
            <a:off x="685800" y="3657600"/>
            <a:ext cx="7772400" cy="1752600"/>
          </a:xfrm>
        </p:spPr>
        <p:txBody>
          <a:bodyPr/>
          <a:lstStyle>
            <a:lvl1pPr marL="0" indent="0" algn="r">
              <a:buFontTx/>
              <a:buNone/>
              <a:defRPr sz="2800">
                <a:solidFill>
                  <a:srgbClr val="B2B2B2"/>
                </a:solidFill>
              </a:defRPr>
            </a:lvl1pPr>
          </a:lstStyle>
          <a:p>
            <a:r>
              <a:rPr lang="en-US" smtClean="0"/>
              <a:t>Click to edit Master subtitle style</a:t>
            </a:r>
            <a:endParaRPr lang="en-GB"/>
          </a:p>
        </p:txBody>
      </p:sp>
      <p:sp>
        <p:nvSpPr>
          <p:cNvPr id="5" name="Slide Number Placeholder 5"/>
          <p:cNvSpPr>
            <a:spLocks noGrp="1"/>
          </p:cNvSpPr>
          <p:nvPr>
            <p:ph type="sldNum" sz="quarter" idx="10"/>
          </p:nvPr>
        </p:nvSpPr>
        <p:spPr>
          <a:xfrm>
            <a:off x="6553200" y="6245225"/>
            <a:ext cx="2133600" cy="476250"/>
          </a:xfrm>
        </p:spPr>
        <p:txBody>
          <a:bodyPr/>
          <a:lstStyle>
            <a:lvl1pPr algn="r" eaLnBrk="0" fontAlgn="auto" hangingPunct="0">
              <a:spcBef>
                <a:spcPts val="0"/>
              </a:spcBef>
              <a:spcAft>
                <a:spcPts val="0"/>
              </a:spcAft>
              <a:defRPr sz="1200">
                <a:solidFill>
                  <a:srgbClr val="000000">
                    <a:tint val="75000"/>
                  </a:srgbClr>
                </a:solidFill>
                <a:latin typeface="+mn-lt"/>
              </a:defRPr>
            </a:lvl1pPr>
          </a:lstStyle>
          <a:p>
            <a:pPr>
              <a:defRPr/>
            </a:pPr>
            <a:fld id="{C2EF1F29-CA59-4161-B156-8F73C2E4C1A2}" type="slidenum">
              <a:rPr lang="en-GB"/>
              <a:pPr>
                <a:defRPr/>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eaLnBrk="0" hangingPunct="0">
              <a:defRPr/>
            </a:lvl1pPr>
          </a:lstStyle>
          <a:p>
            <a:pPr>
              <a:defRPr/>
            </a:pPr>
            <a:fld id="{674FAC3F-B093-4754-9E8E-890C2763144F}" type="slidenum">
              <a:rPr lang="en-GB"/>
              <a:pPr>
                <a:defRPr/>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eaLnBrk="0" hangingPunct="0">
              <a:defRPr/>
            </a:lvl1pPr>
          </a:lstStyle>
          <a:p>
            <a:pPr>
              <a:defRPr/>
            </a:pPr>
            <a:fld id="{0E7F0921-C592-4A30-8731-E13D315ADAFC}" type="slidenum">
              <a:rPr lang="en-GB"/>
              <a:pPr>
                <a:defRPr/>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42875" y="1000125"/>
            <a:ext cx="4352925" cy="4857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000125"/>
            <a:ext cx="4352925" cy="4857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4"/>
          <p:cNvSpPr>
            <a:spLocks noGrp="1"/>
          </p:cNvSpPr>
          <p:nvPr>
            <p:ph type="sldNum" sz="quarter" idx="10"/>
          </p:nvPr>
        </p:nvSpPr>
        <p:spPr/>
        <p:txBody>
          <a:bodyPr/>
          <a:lstStyle>
            <a:lvl1pPr eaLnBrk="0" hangingPunct="0">
              <a:defRPr/>
            </a:lvl1pPr>
          </a:lstStyle>
          <a:p>
            <a:pPr>
              <a:defRPr/>
            </a:pPr>
            <a:fld id="{D621FF89-D32C-435F-98AA-6C5AE030984F}" type="slidenum">
              <a:rPr lang="en-GB"/>
              <a:pPr>
                <a:defRPr/>
              </a:pPr>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10"/>
          </p:nvPr>
        </p:nvSpPr>
        <p:spPr/>
        <p:txBody>
          <a:bodyPr/>
          <a:lstStyle>
            <a:lvl1pPr eaLnBrk="0" hangingPunct="0">
              <a:defRPr/>
            </a:lvl1pPr>
          </a:lstStyle>
          <a:p>
            <a:pPr>
              <a:defRPr/>
            </a:pPr>
            <a:fld id="{74C370CF-C431-417F-BF6D-6B639B12E51F}" type="slidenum">
              <a:rPr lang="en-GB"/>
              <a:pPr>
                <a:defRPr/>
              </a:pPr>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lvl1pPr eaLnBrk="0" hangingPunct="0">
              <a:defRPr/>
            </a:lvl1pPr>
          </a:lstStyle>
          <a:p>
            <a:pPr>
              <a:defRPr/>
            </a:pPr>
            <a:fld id="{06409C67-CD1F-43FE-9804-0F6C5957209F}" type="slidenum">
              <a:rPr lang="en-GB"/>
              <a:pPr>
                <a:defRPr/>
              </a:pPr>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eaLnBrk="0" hangingPunct="0">
              <a:defRPr/>
            </a:lvl1pPr>
          </a:lstStyle>
          <a:p>
            <a:pPr>
              <a:defRPr/>
            </a:pPr>
            <a:fld id="{7AD9B166-7C48-45DE-A761-AA258DF77551}"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eaLnBrk="0" hangingPunct="0">
              <a:defRPr/>
            </a:lvl1pPr>
          </a:lstStyle>
          <a:p>
            <a:pPr>
              <a:defRPr/>
            </a:pPr>
            <a:fld id="{A0438FDF-121D-413F-BC17-A39F0CC64528}" type="slidenum">
              <a:rPr lang="en-GB"/>
              <a:pPr>
                <a:defRPr/>
              </a:pPr>
              <a:t>‹#›</a:t>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eaLnBrk="0" hangingPunct="0">
              <a:defRPr/>
            </a:lvl1pPr>
          </a:lstStyle>
          <a:p>
            <a:pPr>
              <a:defRPr/>
            </a:pPr>
            <a:fld id="{6784B921-B9A8-439E-80AA-907A593C88B6}" type="slidenum">
              <a:rPr lang="en-GB"/>
              <a:pPr>
                <a:defRPr/>
              </a:pPr>
              <a:t>‹#›</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eaLnBrk="0" hangingPunct="0">
              <a:defRPr/>
            </a:lvl1pPr>
          </a:lstStyle>
          <a:p>
            <a:pPr>
              <a:defRPr/>
            </a:pPr>
            <a:fld id="{5254D3F0-E350-4842-BC6C-E6E25A3F4A84}" type="slidenum">
              <a:rPr lang="en-GB"/>
              <a:pPr>
                <a:defRPr/>
              </a:pPr>
              <a:t>‹#›</a:t>
            </a:fld>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6563" y="142875"/>
            <a:ext cx="2214562" cy="57150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42875" y="142875"/>
            <a:ext cx="6491288"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eaLnBrk="0" hangingPunct="0">
              <a:defRPr/>
            </a:lvl1pPr>
          </a:lstStyle>
          <a:p>
            <a:pPr>
              <a:defRPr/>
            </a:pPr>
            <a:fld id="{C047A8B2-EC00-4410-B20C-74DA434C51B7}" type="slidenum">
              <a:rPr lang="en-GB"/>
              <a:pPr>
                <a:defRPr/>
              </a:pPr>
              <a:t>‹#›</a:t>
            </a:fld>
            <a:endParaRPr lang="en-GB"/>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84200" y="76200"/>
            <a:ext cx="7772400" cy="5448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4200" y="76200"/>
            <a:ext cx="77724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584200" y="14097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46600" y="14097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84200" y="14097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46600" y="14097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84200" y="762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584200" y="14097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1028" name="Picture 4"/>
          <p:cNvPicPr>
            <a:picLocks noChangeAspect="1" noChangeArrowheads="1"/>
          </p:cNvPicPr>
          <p:nvPr/>
        </p:nvPicPr>
        <p:blipFill>
          <a:blip r:embed="rId14"/>
          <a:srcRect b="2019"/>
          <a:stretch>
            <a:fillRect/>
          </a:stretch>
        </p:blipFill>
        <p:spPr bwMode="auto">
          <a:xfrm>
            <a:off x="0" y="5699125"/>
            <a:ext cx="9145588" cy="11557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8"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txStyles>
    <p:titleStyle>
      <a:lvl1pPr algn="l" rtl="0" eaLnBrk="0" fontAlgn="base" hangingPunct="0">
        <a:spcBef>
          <a:spcPct val="0"/>
        </a:spcBef>
        <a:spcAft>
          <a:spcPct val="0"/>
        </a:spcAft>
        <a:defRPr sz="3000" b="1" u="sng">
          <a:solidFill>
            <a:schemeClr val="tx1"/>
          </a:solidFill>
          <a:latin typeface="+mj-lt"/>
          <a:ea typeface="+mj-ea"/>
          <a:cs typeface="+mj-cs"/>
        </a:defRPr>
      </a:lvl1pPr>
      <a:lvl2pPr algn="l" rtl="0" eaLnBrk="0" fontAlgn="base" hangingPunct="0">
        <a:spcBef>
          <a:spcPct val="0"/>
        </a:spcBef>
        <a:spcAft>
          <a:spcPct val="0"/>
        </a:spcAft>
        <a:defRPr sz="3000" b="1" u="sng">
          <a:solidFill>
            <a:schemeClr val="tx1"/>
          </a:solidFill>
          <a:latin typeface="Arial" charset="0"/>
        </a:defRPr>
      </a:lvl2pPr>
      <a:lvl3pPr algn="l" rtl="0" eaLnBrk="0" fontAlgn="base" hangingPunct="0">
        <a:spcBef>
          <a:spcPct val="0"/>
        </a:spcBef>
        <a:spcAft>
          <a:spcPct val="0"/>
        </a:spcAft>
        <a:defRPr sz="3000" b="1" u="sng">
          <a:solidFill>
            <a:schemeClr val="tx1"/>
          </a:solidFill>
          <a:latin typeface="Arial" charset="0"/>
        </a:defRPr>
      </a:lvl3pPr>
      <a:lvl4pPr algn="l" rtl="0" eaLnBrk="0" fontAlgn="base" hangingPunct="0">
        <a:spcBef>
          <a:spcPct val="0"/>
        </a:spcBef>
        <a:spcAft>
          <a:spcPct val="0"/>
        </a:spcAft>
        <a:defRPr sz="3000" b="1" u="sng">
          <a:solidFill>
            <a:schemeClr val="tx1"/>
          </a:solidFill>
          <a:latin typeface="Arial" charset="0"/>
        </a:defRPr>
      </a:lvl4pPr>
      <a:lvl5pPr algn="l" rtl="0" eaLnBrk="0" fontAlgn="base" hangingPunct="0">
        <a:spcBef>
          <a:spcPct val="0"/>
        </a:spcBef>
        <a:spcAft>
          <a:spcPct val="0"/>
        </a:spcAft>
        <a:defRPr sz="3000" b="1" u="sng">
          <a:solidFill>
            <a:schemeClr val="tx1"/>
          </a:solidFill>
          <a:latin typeface="Arial" charset="0"/>
        </a:defRPr>
      </a:lvl5pPr>
      <a:lvl6pPr marL="457200" algn="l" rtl="0" fontAlgn="base">
        <a:spcBef>
          <a:spcPct val="0"/>
        </a:spcBef>
        <a:spcAft>
          <a:spcPct val="0"/>
        </a:spcAft>
        <a:defRPr sz="3000" b="1" u="sng">
          <a:solidFill>
            <a:schemeClr val="tx1"/>
          </a:solidFill>
          <a:latin typeface="Arial" charset="0"/>
        </a:defRPr>
      </a:lvl6pPr>
      <a:lvl7pPr marL="914400" algn="l" rtl="0" fontAlgn="base">
        <a:spcBef>
          <a:spcPct val="0"/>
        </a:spcBef>
        <a:spcAft>
          <a:spcPct val="0"/>
        </a:spcAft>
        <a:defRPr sz="3000" b="1" u="sng">
          <a:solidFill>
            <a:schemeClr val="tx1"/>
          </a:solidFill>
          <a:latin typeface="Arial" charset="0"/>
        </a:defRPr>
      </a:lvl7pPr>
      <a:lvl8pPr marL="1371600" algn="l" rtl="0" fontAlgn="base">
        <a:spcBef>
          <a:spcPct val="0"/>
        </a:spcBef>
        <a:spcAft>
          <a:spcPct val="0"/>
        </a:spcAft>
        <a:defRPr sz="3000" b="1" u="sng">
          <a:solidFill>
            <a:schemeClr val="tx1"/>
          </a:solidFill>
          <a:latin typeface="Arial" charset="0"/>
        </a:defRPr>
      </a:lvl8pPr>
      <a:lvl9pPr marL="1828800" algn="l" rtl="0" fontAlgn="base">
        <a:spcBef>
          <a:spcPct val="0"/>
        </a:spcBef>
        <a:spcAft>
          <a:spcPct val="0"/>
        </a:spcAft>
        <a:defRPr sz="3000" b="1" u="sng">
          <a:solidFill>
            <a:schemeClr val="tx1"/>
          </a:solidFill>
          <a:latin typeface="Arial" charset="0"/>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338" name="Picture 9" descr="PurpleBar.png"/>
          <p:cNvPicPr>
            <a:picLocks noChangeAspect="1"/>
          </p:cNvPicPr>
          <p:nvPr/>
        </p:nvPicPr>
        <p:blipFill>
          <a:blip r:embed="rId15"/>
          <a:srcRect/>
          <a:stretch>
            <a:fillRect/>
          </a:stretch>
        </p:blipFill>
        <p:spPr bwMode="auto">
          <a:xfrm>
            <a:off x="0" y="0"/>
            <a:ext cx="9144000" cy="893763"/>
          </a:xfrm>
          <a:prstGeom prst="rect">
            <a:avLst/>
          </a:prstGeom>
          <a:noFill/>
          <a:ln w="9525">
            <a:noFill/>
            <a:miter lim="800000"/>
            <a:headEnd/>
            <a:tailEnd/>
          </a:ln>
        </p:spPr>
      </p:pic>
      <p:pic>
        <p:nvPicPr>
          <p:cNvPr id="14339" name="Picture 8" descr="PurpleBar.png"/>
          <p:cNvPicPr>
            <a:picLocks noChangeAspect="1"/>
          </p:cNvPicPr>
          <p:nvPr/>
        </p:nvPicPr>
        <p:blipFill>
          <a:blip r:embed="rId16"/>
          <a:srcRect/>
          <a:stretch>
            <a:fillRect/>
          </a:stretch>
        </p:blipFill>
        <p:spPr bwMode="auto">
          <a:xfrm>
            <a:off x="0" y="5975350"/>
            <a:ext cx="9144000" cy="893763"/>
          </a:xfrm>
          <a:prstGeom prst="rect">
            <a:avLst/>
          </a:prstGeom>
          <a:noFill/>
          <a:ln w="9525">
            <a:noFill/>
            <a:miter lim="800000"/>
            <a:headEnd/>
            <a:tailEnd/>
          </a:ln>
        </p:spPr>
      </p:pic>
      <p:sp>
        <p:nvSpPr>
          <p:cNvPr id="14340" name="Title Placeholder 1"/>
          <p:cNvSpPr>
            <a:spLocks noGrp="1"/>
          </p:cNvSpPr>
          <p:nvPr>
            <p:ph type="title"/>
          </p:nvPr>
        </p:nvSpPr>
        <p:spPr bwMode="auto">
          <a:xfrm>
            <a:off x="142875" y="142875"/>
            <a:ext cx="8858250" cy="6429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4341" name="Text Placeholder 2"/>
          <p:cNvSpPr>
            <a:spLocks noGrp="1"/>
          </p:cNvSpPr>
          <p:nvPr>
            <p:ph type="body" idx="1"/>
          </p:nvPr>
        </p:nvSpPr>
        <p:spPr bwMode="auto">
          <a:xfrm>
            <a:off x="142875" y="1000125"/>
            <a:ext cx="8858250" cy="48577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rgbClr val="000000">
                    <a:tint val="75000"/>
                  </a:srgbClr>
                </a:solidFill>
                <a:latin typeface="+mn-lt"/>
                <a:cs typeface="+mn-cs"/>
              </a:defRPr>
            </a:lvl1pPr>
          </a:lstStyle>
          <a:p>
            <a:pPr>
              <a:defRPr/>
            </a:pPr>
            <a:fld id="{6C94B0D1-0B92-4D9A-A4AA-08E1B058200D}"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Lst>
  <p:txStyles>
    <p:titleStyle>
      <a:lvl1pPr algn="ctr" rtl="0" eaLnBrk="0" fontAlgn="base" hangingPunct="0">
        <a:spcBef>
          <a:spcPct val="0"/>
        </a:spcBef>
        <a:spcAft>
          <a:spcPct val="0"/>
        </a:spcAft>
        <a:defRPr sz="3600">
          <a:solidFill>
            <a:schemeClr val="bg1"/>
          </a:solidFill>
          <a:latin typeface="+mj-lt"/>
          <a:ea typeface="+mj-ea"/>
          <a:cs typeface="+mj-cs"/>
        </a:defRPr>
      </a:lvl1pPr>
      <a:lvl2pPr algn="ctr" rtl="0" eaLnBrk="0" fontAlgn="base" hangingPunct="0">
        <a:spcBef>
          <a:spcPct val="0"/>
        </a:spcBef>
        <a:spcAft>
          <a:spcPct val="0"/>
        </a:spcAft>
        <a:defRPr sz="3600">
          <a:solidFill>
            <a:schemeClr val="bg1"/>
          </a:solidFill>
          <a:latin typeface="Verdana" pitchFamily="34" charset="0"/>
        </a:defRPr>
      </a:lvl2pPr>
      <a:lvl3pPr algn="ctr" rtl="0" eaLnBrk="0" fontAlgn="base" hangingPunct="0">
        <a:spcBef>
          <a:spcPct val="0"/>
        </a:spcBef>
        <a:spcAft>
          <a:spcPct val="0"/>
        </a:spcAft>
        <a:defRPr sz="3600">
          <a:solidFill>
            <a:schemeClr val="bg1"/>
          </a:solidFill>
          <a:latin typeface="Verdana" pitchFamily="34" charset="0"/>
        </a:defRPr>
      </a:lvl3pPr>
      <a:lvl4pPr algn="ctr" rtl="0" eaLnBrk="0" fontAlgn="base" hangingPunct="0">
        <a:spcBef>
          <a:spcPct val="0"/>
        </a:spcBef>
        <a:spcAft>
          <a:spcPct val="0"/>
        </a:spcAft>
        <a:defRPr sz="3600">
          <a:solidFill>
            <a:schemeClr val="bg1"/>
          </a:solidFill>
          <a:latin typeface="Verdana" pitchFamily="34" charset="0"/>
        </a:defRPr>
      </a:lvl4pPr>
      <a:lvl5pPr algn="ctr" rtl="0" eaLnBrk="0" fontAlgn="base" hangingPunct="0">
        <a:spcBef>
          <a:spcPct val="0"/>
        </a:spcBef>
        <a:spcAft>
          <a:spcPct val="0"/>
        </a:spcAft>
        <a:defRPr sz="3600">
          <a:solidFill>
            <a:schemeClr val="bg1"/>
          </a:solidFill>
          <a:latin typeface="Verdana" pitchFamily="34" charset="0"/>
        </a:defRPr>
      </a:lvl5pPr>
      <a:lvl6pPr marL="457200" algn="ctr" rtl="0" eaLnBrk="1" fontAlgn="base" hangingPunct="1">
        <a:spcBef>
          <a:spcPct val="0"/>
        </a:spcBef>
        <a:spcAft>
          <a:spcPct val="0"/>
        </a:spcAft>
        <a:defRPr sz="3600">
          <a:solidFill>
            <a:schemeClr val="bg1"/>
          </a:solidFill>
          <a:latin typeface="Verdana" pitchFamily="34" charset="0"/>
        </a:defRPr>
      </a:lvl6pPr>
      <a:lvl7pPr marL="914400" algn="ctr" rtl="0" eaLnBrk="1" fontAlgn="base" hangingPunct="1">
        <a:spcBef>
          <a:spcPct val="0"/>
        </a:spcBef>
        <a:spcAft>
          <a:spcPct val="0"/>
        </a:spcAft>
        <a:defRPr sz="3600">
          <a:solidFill>
            <a:schemeClr val="bg1"/>
          </a:solidFill>
          <a:latin typeface="Verdana" pitchFamily="34" charset="0"/>
        </a:defRPr>
      </a:lvl7pPr>
      <a:lvl8pPr marL="1371600" algn="ctr" rtl="0" eaLnBrk="1" fontAlgn="base" hangingPunct="1">
        <a:spcBef>
          <a:spcPct val="0"/>
        </a:spcBef>
        <a:spcAft>
          <a:spcPct val="0"/>
        </a:spcAft>
        <a:defRPr sz="3600">
          <a:solidFill>
            <a:schemeClr val="bg1"/>
          </a:solidFill>
          <a:latin typeface="Verdana" pitchFamily="34" charset="0"/>
        </a:defRPr>
      </a:lvl8pPr>
      <a:lvl9pPr marL="1828800" algn="ctr" rtl="0" eaLnBrk="1" fontAlgn="base" hangingPunct="1">
        <a:spcBef>
          <a:spcPct val="0"/>
        </a:spcBef>
        <a:spcAft>
          <a:spcPct val="0"/>
        </a:spcAft>
        <a:defRPr sz="3600">
          <a:solidFill>
            <a:schemeClr val="bg1"/>
          </a:solidFill>
          <a:latin typeface="Verdan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4.xml"/><Relationship Id="rId1" Type="http://schemas.openxmlformats.org/officeDocument/2006/relationships/themeOverride" Target="../theme/themeOverride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4.xml"/><Relationship Id="rId1" Type="http://schemas.openxmlformats.org/officeDocument/2006/relationships/themeOverride" Target="../theme/themeOverride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4.xml"/><Relationship Id="rId1" Type="http://schemas.openxmlformats.org/officeDocument/2006/relationships/themeOverride" Target="../theme/themeOverride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4.xml"/><Relationship Id="rId1" Type="http://schemas.openxmlformats.org/officeDocument/2006/relationships/themeOverride" Target="../theme/themeOverride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9.xml"/><Relationship Id="rId1" Type="http://schemas.openxmlformats.org/officeDocument/2006/relationships/themeOverride" Target="../theme/themeOverride8.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3.xml"/><Relationship Id="rId1" Type="http://schemas.openxmlformats.org/officeDocument/2006/relationships/themeOverride" Target="../theme/themeOverride9.xml"/><Relationship Id="rId4" Type="http://schemas.openxmlformats.org/officeDocument/2006/relationships/hyperlink" Target="http://ec.europa.eu/economy_finance/publications/publication12574_en.pdf"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9.xml"/><Relationship Id="rId1" Type="http://schemas.openxmlformats.org/officeDocument/2006/relationships/themeOverride" Target="../theme/themeOverride10.xml"/><Relationship Id="rId4" Type="http://schemas.openxmlformats.org/officeDocument/2006/relationships/image" Target="../media/image7.wmf"/></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9.xml"/><Relationship Id="rId1" Type="http://schemas.openxmlformats.org/officeDocument/2006/relationships/themeOverride" Target="../theme/themeOverride11.xml"/><Relationship Id="rId4" Type="http://schemas.openxmlformats.org/officeDocument/2006/relationships/image" Target="../media/image8.wmf"/></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9.xml"/><Relationship Id="rId1" Type="http://schemas.openxmlformats.org/officeDocument/2006/relationships/themeOverride" Target="../theme/themeOverride12.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9.xml"/><Relationship Id="rId1" Type="http://schemas.openxmlformats.org/officeDocument/2006/relationships/themeOverride" Target="../theme/themeOverride13.xml"/><Relationship Id="rId4" Type="http://schemas.openxmlformats.org/officeDocument/2006/relationships/image" Target="../media/image10.wmf"/></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4.xml"/><Relationship Id="rId1" Type="http://schemas.openxmlformats.org/officeDocument/2006/relationships/themeOverride" Target="../theme/themeOverride1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4.xml"/><Relationship Id="rId1" Type="http://schemas.openxmlformats.org/officeDocument/2006/relationships/themeOverride" Target="../theme/themeOverride1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4.xml"/><Relationship Id="rId1" Type="http://schemas.openxmlformats.org/officeDocument/2006/relationships/themeOverride" Target="../theme/themeOverride1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2.xml"/><Relationship Id="rId1" Type="http://schemas.openxmlformats.org/officeDocument/2006/relationships/themeOverride" Target="../theme/themeOverride17.xml"/><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5.xml"/><Relationship Id="rId1" Type="http://schemas.openxmlformats.org/officeDocument/2006/relationships/themeOverride" Target="../theme/themeOverride18.xml"/><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5.xml"/><Relationship Id="rId1" Type="http://schemas.openxmlformats.org/officeDocument/2006/relationships/themeOverride" Target="../theme/themeOverride19.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4.xml"/><Relationship Id="rId1" Type="http://schemas.openxmlformats.org/officeDocument/2006/relationships/themeOverride" Target="../theme/themeOverride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5.xml"/><Relationship Id="rId1" Type="http://schemas.openxmlformats.org/officeDocument/2006/relationships/themeOverride" Target="../theme/themeOverride20.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4.xml"/><Relationship Id="rId1" Type="http://schemas.openxmlformats.org/officeDocument/2006/relationships/themeOverride" Target="../theme/themeOverride21.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4.xml"/><Relationship Id="rId1" Type="http://schemas.openxmlformats.org/officeDocument/2006/relationships/themeOverride" Target="../theme/themeOverride22.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4.xml"/><Relationship Id="rId1" Type="http://schemas.openxmlformats.org/officeDocument/2006/relationships/themeOverride" Target="../theme/themeOverride23.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5.xml"/><Relationship Id="rId1" Type="http://schemas.openxmlformats.org/officeDocument/2006/relationships/themeOverride" Target="../theme/themeOverride24.xml"/><Relationship Id="rId4" Type="http://schemas.openxmlformats.org/officeDocument/2006/relationships/hyperlink" Target="http://www.ecb.int/stats/exchange/eurofxref/html/eurofxref-graph-usd.en.html" TargetMode="Externa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9.xml"/><Relationship Id="rId1" Type="http://schemas.openxmlformats.org/officeDocument/2006/relationships/themeOverride" Target="../theme/themeOverride25.xml"/><Relationship Id="rId4" Type="http://schemas.openxmlformats.org/officeDocument/2006/relationships/image" Target="../media/image16.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4.xml"/><Relationship Id="rId1" Type="http://schemas.openxmlformats.org/officeDocument/2006/relationships/themeOverride" Target="../theme/themeOverride26.xml"/><Relationship Id="rId4" Type="http://schemas.openxmlformats.org/officeDocument/2006/relationships/hyperlink" Target="http://www.ecb.int/stats/exchange/eurofxref/html/eurofxref-graph-gbp.en.html" TargetMode="Externa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9.xml"/><Relationship Id="rId1" Type="http://schemas.openxmlformats.org/officeDocument/2006/relationships/themeOverride" Target="../theme/themeOverride27.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4.xml"/><Relationship Id="rId1" Type="http://schemas.openxmlformats.org/officeDocument/2006/relationships/themeOverride" Target="../theme/themeOverride28.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4.xml"/><Relationship Id="rId1" Type="http://schemas.openxmlformats.org/officeDocument/2006/relationships/themeOverride" Target="../theme/themeOverride29.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4.xml"/><Relationship Id="rId1" Type="http://schemas.openxmlformats.org/officeDocument/2006/relationships/themeOverride" Target="../theme/themeOverride30.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4.xml"/><Relationship Id="rId1" Type="http://schemas.openxmlformats.org/officeDocument/2006/relationships/themeOverride" Target="../theme/themeOverride31.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4.xml"/><Relationship Id="rId1" Type="http://schemas.openxmlformats.org/officeDocument/2006/relationships/themeOverride" Target="../theme/themeOverride32.xml"/><Relationship Id="rId5" Type="http://schemas.openxmlformats.org/officeDocument/2006/relationships/hyperlink" Target="http://www.ecb.int/home/html/index.en.html" TargetMode="External"/><Relationship Id="rId4" Type="http://schemas.openxmlformats.org/officeDocument/2006/relationships/hyperlink" Target="http://ec.europa.eu/economy_finance/publications/publication12574_en.pdf"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p:txBody>
          <a:bodyPr/>
          <a:lstStyle/>
          <a:p>
            <a:pPr eaLnBrk="1" hangingPunct="1"/>
            <a:r>
              <a:rPr lang="en-GB" sz="3600" b="1" u="sng" smtClean="0"/>
              <a:t>Theoretical background and euro facts</a:t>
            </a:r>
            <a:endParaRPr lang="en-GB" sz="3600" b="1" smtClean="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5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p:txBody>
          <a:bodyPr/>
          <a:lstStyle/>
          <a:p>
            <a:pPr eaLnBrk="1" hangingPunct="1"/>
            <a:r>
              <a:rPr lang="en-GB" sz="4200" smtClean="0"/>
              <a:t>OCA?</a:t>
            </a:r>
          </a:p>
        </p:txBody>
      </p:sp>
      <p:sp>
        <p:nvSpPr>
          <p:cNvPr id="47107" name="Rectangle 3"/>
          <p:cNvSpPr>
            <a:spLocks noGrp="1" noChangeArrowheads="1"/>
          </p:cNvSpPr>
          <p:nvPr>
            <p:ph idx="1"/>
          </p:nvPr>
        </p:nvSpPr>
        <p:spPr>
          <a:xfrm>
            <a:off x="428625" y="1143000"/>
            <a:ext cx="8312150" cy="4114800"/>
          </a:xfrm>
        </p:spPr>
        <p:txBody>
          <a:bodyPr/>
          <a:lstStyle/>
          <a:p>
            <a:pPr eaLnBrk="1" hangingPunct="1"/>
            <a:r>
              <a:rPr lang="en-GB" smtClean="0"/>
              <a:t>If all economies in the union had the same business cycle, then the ECB could afford to use monetary policy as a stabilization tool.</a:t>
            </a:r>
          </a:p>
          <a:p>
            <a:pPr eaLnBrk="1" hangingPunct="1">
              <a:buFontTx/>
              <a:buNone/>
            </a:pPr>
            <a:r>
              <a:rPr lang="en-GB" smtClean="0"/>
              <a:t> </a:t>
            </a:r>
          </a:p>
          <a:p>
            <a:pPr eaLnBrk="1" hangingPunct="1"/>
            <a:r>
              <a:rPr lang="en-GB" smtClean="0"/>
              <a:t>However, a divergence in economic growth rates throughout the region tends to cause the ECB to conduct a more cautious monetary policy.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 calcmode="lin" valueType="num">
                                      <p:cBhvr additive="base">
                                        <p:cTn id="7" dur="500" fill="hold"/>
                                        <p:tgtEl>
                                          <p:spTgt spid="4710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710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7107">
                                            <p:txEl>
                                              <p:pRg st="1" end="1"/>
                                            </p:txEl>
                                          </p:spTgt>
                                        </p:tgtEl>
                                        <p:attrNameLst>
                                          <p:attrName>style.visibility</p:attrName>
                                        </p:attrNameLst>
                                      </p:cBhvr>
                                      <p:to>
                                        <p:strVal val="visible"/>
                                      </p:to>
                                    </p:set>
                                    <p:anim calcmode="lin" valueType="num">
                                      <p:cBhvr additive="base">
                                        <p:cTn id="13" dur="500" fill="hold"/>
                                        <p:tgtEl>
                                          <p:spTgt spid="4710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710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7107">
                                            <p:txEl>
                                              <p:pRg st="2" end="2"/>
                                            </p:txEl>
                                          </p:spTgt>
                                        </p:tgtEl>
                                        <p:attrNameLst>
                                          <p:attrName>style.visibility</p:attrName>
                                        </p:attrNameLst>
                                      </p:cBhvr>
                                      <p:to>
                                        <p:strVal val="visible"/>
                                      </p:to>
                                    </p:set>
                                    <p:anim calcmode="lin" valueType="num">
                                      <p:cBhvr additive="base">
                                        <p:cTn id="19" dur="500" fill="hold"/>
                                        <p:tgtEl>
                                          <p:spTgt spid="4710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710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p:txBody>
          <a:bodyPr/>
          <a:lstStyle/>
          <a:p>
            <a:pPr eaLnBrk="1" hangingPunct="1"/>
            <a:r>
              <a:rPr lang="en-GB" sz="4200" smtClean="0"/>
              <a:t>OCA?</a:t>
            </a:r>
          </a:p>
        </p:txBody>
      </p:sp>
      <p:sp>
        <p:nvSpPr>
          <p:cNvPr id="48131" name="Rectangle 3"/>
          <p:cNvSpPr>
            <a:spLocks noGrp="1" noChangeArrowheads="1"/>
          </p:cNvSpPr>
          <p:nvPr>
            <p:ph idx="1"/>
          </p:nvPr>
        </p:nvSpPr>
        <p:spPr/>
        <p:txBody>
          <a:bodyPr/>
          <a:lstStyle/>
          <a:p>
            <a:pPr eaLnBrk="1" hangingPunct="1"/>
            <a:r>
              <a:rPr lang="en-GB" smtClean="0"/>
              <a:t>The crucial point with respect to monetary unions, such as the EMU, is that in the absence of flexible exchange rates, there must be flexibility elsewhere, such as labour market flexibility or mobility.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 calcmode="lin" valueType="num">
                                      <p:cBhvr additive="base">
                                        <p:cTn id="7" dur="500" fill="hold"/>
                                        <p:tgtEl>
                                          <p:spTgt spid="481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813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r>
              <a:rPr lang="en-US" smtClean="0"/>
              <a:t>Business cycles: EU, Euro area, UK</a:t>
            </a:r>
            <a:endParaRPr lang="en-GB" smtClean="0"/>
          </a:p>
        </p:txBody>
      </p:sp>
      <p:pic>
        <p:nvPicPr>
          <p:cNvPr id="53250" name="Picture 2" descr="C:\Users\Lili\AppData\Local\Temp\Rar$DI00.350\Eurostat_Graph_tsieb020_08010520359_download_tmp.png"/>
          <p:cNvPicPr>
            <a:picLocks noGrp="1" noChangeAspect="1" noChangeArrowheads="1"/>
          </p:cNvPicPr>
          <p:nvPr>
            <p:ph idx="1"/>
          </p:nvPr>
        </p:nvPicPr>
        <p:blipFill>
          <a:blip r:embed="rId3"/>
          <a:srcRect/>
          <a:stretch>
            <a:fillRect/>
          </a:stretch>
        </p:blipFill>
        <p:spPr>
          <a:xfrm>
            <a:off x="1857375" y="1071563"/>
            <a:ext cx="6000750" cy="4821237"/>
          </a:xfrm>
        </p:spPr>
      </p:pic>
      <p:sp>
        <p:nvSpPr>
          <p:cNvPr id="53251" name="TextBox 4"/>
          <p:cNvSpPr txBox="1">
            <a:spLocks noChangeArrowheads="1"/>
          </p:cNvSpPr>
          <p:nvPr/>
        </p:nvSpPr>
        <p:spPr bwMode="auto">
          <a:xfrm>
            <a:off x="7000875" y="2571750"/>
            <a:ext cx="1785938" cy="1200150"/>
          </a:xfrm>
          <a:prstGeom prst="rect">
            <a:avLst/>
          </a:prstGeom>
          <a:noFill/>
          <a:ln w="9525">
            <a:noFill/>
            <a:miter lim="800000"/>
            <a:headEnd/>
            <a:tailEnd/>
          </a:ln>
        </p:spPr>
        <p:txBody>
          <a:bodyPr>
            <a:spAutoFit/>
          </a:bodyPr>
          <a:lstStyle/>
          <a:p>
            <a:pPr eaLnBrk="0" hangingPunct="0"/>
            <a:r>
              <a:rPr lang="en-US">
                <a:latin typeface="Verdana" pitchFamily="34" charset="0"/>
              </a:rPr>
              <a:t>Source: </a:t>
            </a:r>
            <a:r>
              <a:rPr lang="en-US" b="1">
                <a:latin typeface="Verdana" pitchFamily="34" charset="0"/>
              </a:rPr>
              <a:t>Eurostat, 2009</a:t>
            </a:r>
            <a:endParaRPr lang="en-GB" b="1">
              <a:latin typeface="Verdana"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GB" sz="2600" smtClean="0"/>
              <a:t>The theoretical basis for a Monetary Union</a:t>
            </a:r>
            <a:endParaRPr lang="en-US" sz="2600" smtClean="0"/>
          </a:p>
        </p:txBody>
      </p:sp>
      <p:sp>
        <p:nvSpPr>
          <p:cNvPr id="55299" name="Rectangle 3"/>
          <p:cNvSpPr>
            <a:spLocks noGrp="1" noChangeArrowheads="1"/>
          </p:cNvSpPr>
          <p:nvPr>
            <p:ph idx="1"/>
          </p:nvPr>
        </p:nvSpPr>
        <p:spPr>
          <a:xfrm>
            <a:off x="755650" y="1143000"/>
            <a:ext cx="7772400" cy="4456113"/>
          </a:xfrm>
        </p:spPr>
        <p:txBody>
          <a:bodyPr/>
          <a:lstStyle/>
          <a:p>
            <a:pPr eaLnBrk="1" hangingPunct="1">
              <a:lnSpc>
                <a:spcPct val="80000"/>
              </a:lnSpc>
              <a:buFontTx/>
              <a:buNone/>
            </a:pPr>
            <a:r>
              <a:rPr lang="en-GB" sz="2000" b="1" smtClean="0"/>
              <a:t>The Optimum Currency Areas (OCA) -</a:t>
            </a:r>
            <a:endParaRPr lang="en-GB" sz="2400" b="1" smtClean="0"/>
          </a:p>
          <a:p>
            <a:pPr eaLnBrk="1" hangingPunct="1">
              <a:lnSpc>
                <a:spcPct val="80000"/>
              </a:lnSpc>
            </a:pPr>
            <a:r>
              <a:rPr lang="en-GB" sz="1600" b="1" smtClean="0"/>
              <a:t>Conditions necessary for a successful OCA</a:t>
            </a:r>
            <a:r>
              <a:rPr lang="en-GB" sz="2800" b="1" smtClean="0"/>
              <a:t>:</a:t>
            </a:r>
            <a:br>
              <a:rPr lang="en-GB" sz="2800" b="1" smtClean="0"/>
            </a:br>
            <a:endParaRPr lang="en-GB" sz="2800" b="1" smtClean="0"/>
          </a:p>
          <a:p>
            <a:pPr eaLnBrk="1" hangingPunct="1">
              <a:lnSpc>
                <a:spcPct val="80000"/>
              </a:lnSpc>
              <a:buFontTx/>
              <a:buNone/>
            </a:pPr>
            <a:r>
              <a:rPr lang="en-GB" sz="2800" b="1" smtClean="0"/>
              <a:t/>
            </a:r>
            <a:br>
              <a:rPr lang="en-GB" sz="2800" b="1" smtClean="0"/>
            </a:br>
            <a:r>
              <a:rPr lang="en-GB" sz="2800" b="1" smtClean="0"/>
              <a:t>1. A high degree of factor mobility</a:t>
            </a:r>
            <a:br>
              <a:rPr lang="en-GB" sz="2800" b="1" smtClean="0"/>
            </a:br>
            <a:r>
              <a:rPr lang="en-GB" sz="2800" b="1" smtClean="0"/>
              <a:t>(Mundell</a:t>
            </a:r>
            <a:r>
              <a:rPr lang="en-GB" sz="2000" b="1" smtClean="0"/>
              <a:t>)</a:t>
            </a:r>
          </a:p>
          <a:p>
            <a:pPr eaLnBrk="1" hangingPunct="1">
              <a:lnSpc>
                <a:spcPct val="80000"/>
              </a:lnSpc>
              <a:buFontTx/>
              <a:buNone/>
            </a:pPr>
            <a:endParaRPr lang="en-GB" sz="2800" b="1" smtClean="0"/>
          </a:p>
          <a:p>
            <a:pPr eaLnBrk="1" hangingPunct="1">
              <a:lnSpc>
                <a:spcPct val="80000"/>
              </a:lnSpc>
              <a:buFontTx/>
              <a:buNone/>
            </a:pPr>
            <a:r>
              <a:rPr lang="en-GB" sz="2800" b="1" smtClean="0"/>
              <a:t/>
            </a:r>
            <a:br>
              <a:rPr lang="en-GB" sz="2800" b="1" smtClean="0"/>
            </a:br>
            <a:r>
              <a:rPr lang="en-GB" sz="2800" b="1" smtClean="0"/>
              <a:t>2. Open trade and a high degree of trade between regions/states</a:t>
            </a:r>
            <a:br>
              <a:rPr lang="en-GB" sz="2800" b="1" smtClean="0"/>
            </a:br>
            <a:r>
              <a:rPr lang="en-GB" sz="2800" b="1" smtClean="0"/>
              <a:t>(McKinnon)</a:t>
            </a:r>
            <a:endParaRPr lang="en-US" sz="2800" b="1" smtClean="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GB" sz="2600" smtClean="0"/>
              <a:t>The theoretical basis for a Monetary Union…</a:t>
            </a:r>
            <a:endParaRPr lang="en-US" sz="2600" smtClean="0"/>
          </a:p>
        </p:txBody>
      </p:sp>
      <p:sp>
        <p:nvSpPr>
          <p:cNvPr id="57347" name="Rectangle 3"/>
          <p:cNvSpPr>
            <a:spLocks noGrp="1" noChangeArrowheads="1"/>
          </p:cNvSpPr>
          <p:nvPr>
            <p:ph idx="1"/>
          </p:nvPr>
        </p:nvSpPr>
        <p:spPr/>
        <p:txBody>
          <a:bodyPr/>
          <a:lstStyle/>
          <a:p>
            <a:pPr marL="381000" indent="-381000" eaLnBrk="1" hangingPunct="1">
              <a:buFontTx/>
              <a:buNone/>
            </a:pPr>
            <a:r>
              <a:rPr lang="en-GB" sz="2400" b="1" smtClean="0"/>
              <a:t>	</a:t>
            </a:r>
            <a:r>
              <a:rPr lang="fr-CH" sz="2400" b="1" smtClean="0"/>
              <a:t>3. Countries whose production and exports are widely diversified and of similar structure (Kenen)</a:t>
            </a:r>
          </a:p>
          <a:p>
            <a:pPr marL="381000" indent="-381000" eaLnBrk="1" hangingPunct="1">
              <a:buFontTx/>
              <a:buNone/>
            </a:pPr>
            <a:r>
              <a:rPr lang="fr-CH" sz="2400" b="1" smtClean="0">
                <a:sym typeface="Symbol" pitchFamily="18" charset="2"/>
              </a:rPr>
              <a:t>	</a:t>
            </a:r>
          </a:p>
          <a:p>
            <a:pPr marL="381000" indent="-381000" eaLnBrk="1" hangingPunct="1">
              <a:buFontTx/>
              <a:buNone/>
            </a:pPr>
            <a:r>
              <a:rPr lang="fr-CH" sz="2400" b="1" smtClean="0">
                <a:sym typeface="Symbol" pitchFamily="18" charset="2"/>
              </a:rPr>
              <a:t>	4. Countries agree to compensate each other for adverse shock from an OCA (fiscal transfers)</a:t>
            </a:r>
            <a:endParaRPr lang="en-GB" sz="2400" b="1" smtClean="0"/>
          </a:p>
          <a:p>
            <a:pPr marL="381000" indent="-381000" eaLnBrk="1" hangingPunct="1">
              <a:buFontTx/>
              <a:buNone/>
            </a:pPr>
            <a:endParaRPr lang="en-GB" sz="2400" b="1" smtClean="0"/>
          </a:p>
          <a:p>
            <a:pPr marL="381000" indent="-381000" eaLnBrk="1" hangingPunct="1">
              <a:buFontTx/>
              <a:buNone/>
            </a:pPr>
            <a:r>
              <a:rPr lang="en-GB" sz="2400" b="1" smtClean="0"/>
              <a:t>	5. Broadly similar attitudes to macro-economic policy (also: common destiny…)</a:t>
            </a:r>
          </a:p>
          <a:p>
            <a:pPr marL="381000" indent="-381000" eaLnBrk="1" hangingPunct="1">
              <a:buFontTx/>
              <a:buNone/>
            </a:pPr>
            <a:endParaRPr lang="en-GB" sz="2400" b="1" smtClean="0"/>
          </a:p>
          <a:p>
            <a:pPr marL="381000" indent="-381000" eaLnBrk="1" hangingPunct="1">
              <a:buFontTx/>
              <a:buNone/>
            </a:pPr>
            <a:r>
              <a:rPr lang="fr-CH" sz="2400" b="1" smtClean="0">
                <a:sym typeface="Symbol" pitchFamily="18" charset="2"/>
              </a:rPr>
              <a:t>	</a:t>
            </a:r>
            <a:r>
              <a:rPr lang="en-GB" sz="2400" b="1" smtClean="0"/>
              <a:t>Contribution of 1992 (?)</a:t>
            </a:r>
            <a:endParaRPr lang="en-US" sz="2400" b="1" smtClean="0"/>
          </a:p>
          <a:p>
            <a:pPr marL="381000" indent="-381000" eaLnBrk="1" hangingPunct="1"/>
            <a:endParaRPr lang="en-US" sz="2400" b="1" smtClean="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GB" smtClean="0"/>
              <a:t>EMU  criteria</a:t>
            </a:r>
            <a:endParaRPr lang="en-US" smtClean="0"/>
          </a:p>
        </p:txBody>
      </p:sp>
      <p:sp>
        <p:nvSpPr>
          <p:cNvPr id="59395" name="Rectangle 3"/>
          <p:cNvSpPr>
            <a:spLocks noGrp="1" noChangeArrowheads="1"/>
          </p:cNvSpPr>
          <p:nvPr>
            <p:ph idx="1"/>
          </p:nvPr>
        </p:nvSpPr>
        <p:spPr>
          <a:xfrm>
            <a:off x="0" y="1125538"/>
            <a:ext cx="8858250" cy="4114800"/>
          </a:xfrm>
        </p:spPr>
        <p:txBody>
          <a:bodyPr/>
          <a:lstStyle/>
          <a:p>
            <a:pPr marL="914400" lvl="1" indent="-457200" eaLnBrk="1" hangingPunct="1">
              <a:lnSpc>
                <a:spcPct val="80000"/>
              </a:lnSpc>
              <a:buFontTx/>
              <a:buNone/>
            </a:pPr>
            <a:endParaRPr lang="en-GB" sz="1400" b="1" smtClean="0"/>
          </a:p>
          <a:p>
            <a:pPr marL="1295400" lvl="2" indent="-381000" eaLnBrk="1" hangingPunct="1">
              <a:lnSpc>
                <a:spcPct val="80000"/>
              </a:lnSpc>
            </a:pPr>
            <a:r>
              <a:rPr lang="en-GB" sz="2000" b="1" smtClean="0"/>
              <a:t>Criteria for Stability:</a:t>
            </a:r>
          </a:p>
          <a:p>
            <a:pPr marL="1295400" lvl="2" indent="-381000" eaLnBrk="1" hangingPunct="1">
              <a:lnSpc>
                <a:spcPct val="80000"/>
              </a:lnSpc>
            </a:pPr>
            <a:endParaRPr lang="en-GB" b="1" smtClean="0"/>
          </a:p>
          <a:p>
            <a:pPr marL="1714500" lvl="3" indent="-342900" eaLnBrk="1" hangingPunct="1">
              <a:lnSpc>
                <a:spcPct val="150000"/>
              </a:lnSpc>
              <a:buFontTx/>
              <a:buAutoNum type="arabicPeriod"/>
            </a:pPr>
            <a:r>
              <a:rPr lang="en-GB" sz="2400" b="1" smtClean="0"/>
              <a:t> Budget Deficit </a:t>
            </a:r>
            <a:r>
              <a:rPr lang="en-GB" sz="2800" b="1" smtClean="0">
                <a:cs typeface="Times New Roman" pitchFamily="18" charset="0"/>
              </a:rPr>
              <a:t>≤</a:t>
            </a:r>
            <a:r>
              <a:rPr lang="en-GB" sz="2400" b="1" smtClean="0"/>
              <a:t> 3% of GDP</a:t>
            </a:r>
          </a:p>
          <a:p>
            <a:pPr marL="1714500" lvl="3" indent="-342900" eaLnBrk="1" hangingPunct="1">
              <a:lnSpc>
                <a:spcPct val="150000"/>
              </a:lnSpc>
              <a:buFontTx/>
              <a:buAutoNum type="arabicPeriod"/>
            </a:pPr>
            <a:r>
              <a:rPr lang="en-GB" sz="2400" b="1" smtClean="0"/>
              <a:t> National Debt </a:t>
            </a:r>
            <a:r>
              <a:rPr lang="en-GB" sz="2800" b="1" smtClean="0">
                <a:cs typeface="Times New Roman" pitchFamily="18" charset="0"/>
              </a:rPr>
              <a:t>≤</a:t>
            </a:r>
            <a:r>
              <a:rPr lang="en-GB" sz="2400" b="1" smtClean="0"/>
              <a:t> 60% of GDP</a:t>
            </a:r>
          </a:p>
          <a:p>
            <a:pPr marL="1714500" lvl="3" indent="-342900" eaLnBrk="1" hangingPunct="1">
              <a:lnSpc>
                <a:spcPct val="150000"/>
              </a:lnSpc>
              <a:buFontTx/>
              <a:buAutoNum type="arabicPeriod"/>
            </a:pPr>
            <a:r>
              <a:rPr lang="en-GB" sz="2400" b="1" smtClean="0"/>
              <a:t> Inflation not &gt; by 1.5% than average of best 3 states</a:t>
            </a:r>
          </a:p>
          <a:p>
            <a:pPr marL="1714500" lvl="3" indent="-342900" eaLnBrk="1" hangingPunct="1">
              <a:lnSpc>
                <a:spcPct val="150000"/>
              </a:lnSpc>
              <a:buFontTx/>
              <a:buAutoNum type="arabicPeriod"/>
            </a:pPr>
            <a:r>
              <a:rPr lang="en-GB" sz="2400" b="1" smtClean="0"/>
              <a:t> Interest rates not &gt; by 2% than average of best 3 states</a:t>
            </a:r>
            <a:endParaRPr lang="en-US" sz="2400" b="1" smtClean="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4"/>
          <p:cNvSpPr>
            <a:spLocks noChangeArrowheads="1"/>
          </p:cNvSpPr>
          <p:nvPr/>
        </p:nvSpPr>
        <p:spPr bwMode="auto">
          <a:xfrm>
            <a:off x="428625" y="0"/>
            <a:ext cx="8229600" cy="928688"/>
          </a:xfrm>
          <a:prstGeom prst="rect">
            <a:avLst/>
          </a:prstGeom>
          <a:noFill/>
          <a:ln w="9525">
            <a:noFill/>
            <a:miter lim="800000"/>
            <a:headEnd/>
            <a:tailEnd/>
          </a:ln>
        </p:spPr>
        <p:txBody>
          <a:bodyPr anchor="ctr"/>
          <a:lstStyle/>
          <a:p>
            <a:r>
              <a:rPr lang="fr-CH" sz="2800" u="sng">
                <a:solidFill>
                  <a:schemeClr val="bg1"/>
                </a:solidFill>
                <a:latin typeface="Verdana" pitchFamily="34" charset="0"/>
              </a:rPr>
              <a:t>Interpretation of the Convergence Criteria: Budget Deficit and Debt</a:t>
            </a:r>
            <a:endParaRPr lang="en-US" sz="2800" u="sng">
              <a:solidFill>
                <a:schemeClr val="bg1"/>
              </a:solidFill>
              <a:latin typeface="Verdana" pitchFamily="34" charset="0"/>
            </a:endParaRPr>
          </a:p>
        </p:txBody>
      </p:sp>
      <p:sp>
        <p:nvSpPr>
          <p:cNvPr id="61443" name="Rectangle 5"/>
          <p:cNvSpPr>
            <a:spLocks noChangeArrowheads="1"/>
          </p:cNvSpPr>
          <p:nvPr/>
        </p:nvSpPr>
        <p:spPr bwMode="auto">
          <a:xfrm>
            <a:off x="457200" y="1905000"/>
            <a:ext cx="8229600" cy="4525963"/>
          </a:xfrm>
          <a:prstGeom prst="rect">
            <a:avLst/>
          </a:prstGeom>
          <a:noFill/>
          <a:ln w="9525">
            <a:noFill/>
            <a:miter lim="800000"/>
            <a:headEnd/>
            <a:tailEnd/>
          </a:ln>
        </p:spPr>
        <p:txBody>
          <a:bodyPr/>
          <a:lstStyle/>
          <a:p>
            <a:pPr marL="342900" indent="-342900">
              <a:spcBef>
                <a:spcPct val="20000"/>
              </a:spcBef>
              <a:buFontTx/>
              <a:buChar char="•"/>
            </a:pPr>
            <a:r>
              <a:rPr lang="en-GB" b="1">
                <a:latin typeface="Verdana" pitchFamily="34" charset="0"/>
              </a:rPr>
              <a:t>Problem</a:t>
            </a:r>
            <a:r>
              <a:rPr lang="fr-CH" b="1">
                <a:latin typeface="Verdana" pitchFamily="34" charset="0"/>
              </a:rPr>
              <a:t> No. 1</a:t>
            </a:r>
            <a:r>
              <a:rPr lang="en-GB" b="1">
                <a:latin typeface="Verdana" pitchFamily="34" charset="0"/>
              </a:rPr>
              <a:t>: a few years of budgetary discipline do not guarantee long-term discipline</a:t>
            </a:r>
          </a:p>
          <a:p>
            <a:pPr marL="342900" indent="-342900">
              <a:spcBef>
                <a:spcPct val="20000"/>
              </a:spcBef>
              <a:buFontTx/>
              <a:buChar char="•"/>
            </a:pPr>
            <a:endParaRPr lang="fr-CH" b="1">
              <a:latin typeface="Verdana" pitchFamily="34" charset="0"/>
            </a:endParaRPr>
          </a:p>
          <a:p>
            <a:pPr marL="342900" indent="-342900">
              <a:spcBef>
                <a:spcPct val="20000"/>
              </a:spcBef>
              <a:buFontTx/>
              <a:buChar char="•"/>
            </a:pPr>
            <a:r>
              <a:rPr lang="fr-CH" b="1">
                <a:latin typeface="Verdana" pitchFamily="34" charset="0"/>
              </a:rPr>
              <a:t>Problem No. 2: articifial ceilings</a:t>
            </a:r>
          </a:p>
          <a:p>
            <a:pPr marL="342900" indent="-342900">
              <a:spcBef>
                <a:spcPct val="20000"/>
              </a:spcBef>
              <a:buFontTx/>
              <a:buChar char="•"/>
            </a:pPr>
            <a:endParaRPr lang="fr-CH" b="1">
              <a:latin typeface="Verdana" pitchFamily="34" charset="0"/>
            </a:endParaRPr>
          </a:p>
          <a:p>
            <a:pPr marL="742950" lvl="1" indent="-285750">
              <a:spcBef>
                <a:spcPct val="20000"/>
              </a:spcBef>
            </a:pPr>
            <a:r>
              <a:rPr lang="fr-CH" b="1">
                <a:latin typeface="Verdana" pitchFamily="34" charset="0"/>
              </a:rPr>
              <a:t>(Later Evidence: Repeated breaking of the deficit rule by Germany, France, Greece)</a:t>
            </a:r>
            <a:endParaRPr lang="en-GB" b="1">
              <a:latin typeface="Verdana" pitchFamily="34"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3"/>
          <p:cNvSpPr>
            <a:spLocks noGrp="1" noChangeArrowheads="1"/>
          </p:cNvSpPr>
          <p:nvPr>
            <p:ph type="body" idx="1"/>
          </p:nvPr>
        </p:nvSpPr>
        <p:spPr/>
        <p:txBody>
          <a:bodyPr/>
          <a:lstStyle/>
          <a:p>
            <a:pPr eaLnBrk="1" hangingPunct="1"/>
            <a:endParaRPr lang="en-US" sz="2800" b="1" smtClean="0"/>
          </a:p>
          <a:p>
            <a:pPr eaLnBrk="1" hangingPunct="1"/>
            <a:endParaRPr lang="en-US" sz="2800" b="1" smtClean="0"/>
          </a:p>
          <a:p>
            <a:pPr eaLnBrk="1" hangingPunct="1"/>
            <a:endParaRPr lang="en-US" sz="2800" b="1" smtClean="0"/>
          </a:p>
          <a:p>
            <a:pPr eaLnBrk="1" hangingPunct="1"/>
            <a:r>
              <a:rPr lang="en-US" sz="3600" b="1" u="sng" smtClean="0"/>
              <a:t>From convergence criteria to membership</a:t>
            </a:r>
            <a:endParaRPr lang="en-US" sz="3200" b="1" u="sng" smtClean="0"/>
          </a:p>
          <a:p>
            <a:pPr lvl="1" eaLnBrk="1" hangingPunct="1"/>
            <a:endParaRPr lang="en-US" sz="2400" b="1"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5538" name="Picture 4"/>
          <p:cNvPicPr>
            <a:picLocks noChangeAspect="1" noChangeArrowheads="1"/>
          </p:cNvPicPr>
          <p:nvPr/>
        </p:nvPicPr>
        <p:blipFill>
          <a:blip r:embed="rId4"/>
          <a:srcRect/>
          <a:stretch>
            <a:fillRect/>
          </a:stretch>
        </p:blipFill>
        <p:spPr bwMode="auto">
          <a:xfrm>
            <a:off x="-1044575" y="-674688"/>
            <a:ext cx="12192000" cy="9753601"/>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4"/>
          <p:cNvSpPr>
            <a:spLocks noGrp="1" noChangeArrowheads="1"/>
          </p:cNvSpPr>
          <p:nvPr>
            <p:ph type="ctrTitle"/>
          </p:nvPr>
        </p:nvSpPr>
        <p:spPr/>
        <p:txBody>
          <a:bodyPr/>
          <a:lstStyle/>
          <a:p>
            <a:pPr eaLnBrk="1" hangingPunct="1"/>
            <a:r>
              <a:rPr lang="en-GB" smtClean="0">
                <a:hlinkClick r:id="rId4"/>
              </a:rPr>
              <a:t>Convergence Report, 2008</a:t>
            </a:r>
            <a:endParaRPr lang="en-GB" smtClean="0"/>
          </a:p>
        </p:txBody>
      </p:sp>
      <p:sp>
        <p:nvSpPr>
          <p:cNvPr id="67587" name="Rectangle 3"/>
          <p:cNvSpPr>
            <a:spLocks noGrp="1" noChangeArrowheads="1"/>
          </p:cNvSpPr>
          <p:nvPr>
            <p:ph type="subTitle" idx="1"/>
          </p:nvPr>
        </p:nvSpPr>
        <p:spPr/>
        <p:txBody>
          <a:bodyPr/>
          <a:lstStyle/>
          <a:p>
            <a:pPr eaLnBrk="1" hangingPunct="1"/>
            <a:r>
              <a:rPr lang="en-GB" smtClean="0"/>
              <a:t>(Slovakia’s Assessment)</a:t>
            </a:r>
          </a:p>
        </p:txBody>
      </p:sp>
      <p:sp>
        <p:nvSpPr>
          <p:cNvPr id="67588" name="Text Box 5"/>
          <p:cNvSpPr txBox="1">
            <a:spLocks noChangeArrowheads="1"/>
          </p:cNvSpPr>
          <p:nvPr/>
        </p:nvSpPr>
        <p:spPr bwMode="auto">
          <a:xfrm>
            <a:off x="4067175" y="4797425"/>
            <a:ext cx="4537075" cy="822325"/>
          </a:xfrm>
          <a:prstGeom prst="rect">
            <a:avLst/>
          </a:prstGeom>
          <a:noFill/>
          <a:ln w="9525">
            <a:noFill/>
            <a:miter lim="800000"/>
            <a:headEnd/>
            <a:tailEnd/>
          </a:ln>
        </p:spPr>
        <p:txBody>
          <a:bodyPr>
            <a:spAutoFit/>
          </a:bodyPr>
          <a:lstStyle/>
          <a:p>
            <a:pPr eaLnBrk="0" hangingPunct="0">
              <a:spcBef>
                <a:spcPct val="50000"/>
              </a:spcBef>
            </a:pPr>
            <a:r>
              <a:rPr lang="en-GB"/>
              <a:t>© European Commission, 2008 </a:t>
            </a:r>
            <a:br>
              <a:rPr lang="en-GB"/>
            </a:br>
            <a:endParaRPr lang="en-GB"/>
          </a:p>
        </p:txBody>
      </p:sp>
    </p:spTree>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GB" smtClean="0"/>
              <a:t>Elements</a:t>
            </a:r>
          </a:p>
        </p:txBody>
      </p:sp>
      <p:sp>
        <p:nvSpPr>
          <p:cNvPr id="32771" name="Rectangle 3"/>
          <p:cNvSpPr>
            <a:spLocks noGrp="1" noChangeArrowheads="1"/>
          </p:cNvSpPr>
          <p:nvPr>
            <p:ph idx="1"/>
          </p:nvPr>
        </p:nvSpPr>
        <p:spPr>
          <a:xfrm>
            <a:off x="611188" y="1341438"/>
            <a:ext cx="7772400" cy="4114800"/>
          </a:xfrm>
        </p:spPr>
        <p:txBody>
          <a:bodyPr/>
          <a:lstStyle/>
          <a:p>
            <a:pPr eaLnBrk="1" hangingPunct="1"/>
            <a:r>
              <a:rPr lang="en-GB" sz="2400" smtClean="0"/>
              <a:t>Theoretical background to monetary unions</a:t>
            </a:r>
          </a:p>
          <a:p>
            <a:pPr eaLnBrk="1" hangingPunct="1"/>
            <a:endParaRPr lang="en-GB" sz="1800" smtClean="0"/>
          </a:p>
          <a:p>
            <a:pPr eaLnBrk="1" hangingPunct="1"/>
            <a:r>
              <a:rPr lang="en-GB" sz="2400" smtClean="0"/>
              <a:t>The Euro Performance</a:t>
            </a:r>
          </a:p>
          <a:p>
            <a:pPr eaLnBrk="1" hangingPunct="1"/>
            <a:endParaRPr lang="en-GB" sz="2400" smtClean="0"/>
          </a:p>
          <a:p>
            <a:pPr eaLnBrk="1" hangingPunct="1"/>
            <a:r>
              <a:rPr lang="en-GB" sz="2400" smtClean="0"/>
              <a:t>The Euro and the UK</a:t>
            </a:r>
          </a:p>
          <a:p>
            <a:pPr eaLnBrk="1" hangingPunct="1"/>
            <a:endParaRPr lang="en-GB" sz="2400" smtClean="0"/>
          </a:p>
          <a:p>
            <a:pPr eaLnBrk="1" hangingPunct="1"/>
            <a:r>
              <a:rPr lang="en-GB" sz="2400" smtClean="0"/>
              <a:t>The Euro and new EU members</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69634" name="Picture 4"/>
          <p:cNvPicPr>
            <a:picLocks noChangeAspect="1" noChangeArrowheads="1"/>
          </p:cNvPicPr>
          <p:nvPr/>
        </p:nvPicPr>
        <p:blipFill>
          <a:blip r:embed="rId4"/>
          <a:srcRect/>
          <a:stretch>
            <a:fillRect/>
          </a:stretch>
        </p:blipFill>
        <p:spPr bwMode="auto">
          <a:xfrm>
            <a:off x="1331913" y="188913"/>
            <a:ext cx="7272337" cy="670560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682" name="Picture 6"/>
          <p:cNvPicPr>
            <a:picLocks noChangeAspect="1" noChangeArrowheads="1"/>
          </p:cNvPicPr>
          <p:nvPr/>
        </p:nvPicPr>
        <p:blipFill>
          <a:blip r:embed="rId4"/>
          <a:srcRect/>
          <a:stretch>
            <a:fillRect/>
          </a:stretch>
        </p:blipFill>
        <p:spPr bwMode="auto">
          <a:xfrm>
            <a:off x="1643063" y="1143000"/>
            <a:ext cx="6119812" cy="4884738"/>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3730" name="Picture 4"/>
          <p:cNvPicPr>
            <a:picLocks noChangeAspect="1" noChangeArrowheads="1"/>
          </p:cNvPicPr>
          <p:nvPr/>
        </p:nvPicPr>
        <p:blipFill>
          <a:blip r:embed="rId4"/>
          <a:srcRect/>
          <a:stretch>
            <a:fillRect/>
          </a:stretch>
        </p:blipFill>
        <p:spPr bwMode="auto">
          <a:xfrm>
            <a:off x="1571625" y="1143000"/>
            <a:ext cx="6192838" cy="4886325"/>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5778" name="Picture 4"/>
          <p:cNvPicPr>
            <a:picLocks noChangeAspect="1" noChangeArrowheads="1"/>
          </p:cNvPicPr>
          <p:nvPr/>
        </p:nvPicPr>
        <p:blipFill>
          <a:blip r:embed="rId4"/>
          <a:srcRect/>
          <a:stretch>
            <a:fillRect/>
          </a:stretch>
        </p:blipFill>
        <p:spPr bwMode="auto">
          <a:xfrm>
            <a:off x="1979613" y="969963"/>
            <a:ext cx="5761037" cy="447040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r>
              <a:rPr lang="en-GB" smtClean="0"/>
              <a:t>The Stability Pact</a:t>
            </a:r>
            <a:endParaRPr lang="en-US" smtClean="0"/>
          </a:p>
        </p:txBody>
      </p:sp>
      <p:sp>
        <p:nvSpPr>
          <p:cNvPr id="77827" name="Rectangle 3"/>
          <p:cNvSpPr>
            <a:spLocks noGrp="1" noChangeArrowheads="1"/>
          </p:cNvSpPr>
          <p:nvPr>
            <p:ph idx="1"/>
          </p:nvPr>
        </p:nvSpPr>
        <p:spPr/>
        <p:txBody>
          <a:bodyPr/>
          <a:lstStyle/>
          <a:p>
            <a:pPr eaLnBrk="1" hangingPunct="1"/>
            <a:r>
              <a:rPr lang="en-US" sz="2800" b="1" smtClean="0"/>
              <a:t>Objective: Convergence as a permanent rule</a:t>
            </a:r>
          </a:p>
          <a:p>
            <a:pPr eaLnBrk="1" hangingPunct="1"/>
            <a:endParaRPr lang="en-US" sz="2800" b="1" smtClean="0"/>
          </a:p>
          <a:p>
            <a:pPr eaLnBrk="1" hangingPunct="1"/>
            <a:r>
              <a:rPr lang="en-US" sz="2800" b="1" smtClean="0"/>
              <a:t>Elements:</a:t>
            </a:r>
          </a:p>
          <a:p>
            <a:pPr lvl="1" eaLnBrk="1" hangingPunct="1"/>
            <a:endParaRPr lang="en-US" sz="2400" b="1" smtClean="0"/>
          </a:p>
          <a:p>
            <a:pPr lvl="1" eaLnBrk="1" hangingPunct="1"/>
            <a:r>
              <a:rPr lang="en-US" sz="2400" b="1" smtClean="0"/>
              <a:t>Definition of excessive deficits and exceptions</a:t>
            </a:r>
          </a:p>
          <a:p>
            <a:pPr lvl="1" eaLnBrk="1" hangingPunct="1"/>
            <a:endParaRPr lang="en-US" sz="2400" b="1" smtClean="0"/>
          </a:p>
          <a:p>
            <a:pPr lvl="1" eaLnBrk="1" hangingPunct="1"/>
            <a:r>
              <a:rPr lang="en-US" sz="2400" b="1" smtClean="0"/>
              <a:t>Warning and correction mechanism</a:t>
            </a:r>
          </a:p>
          <a:p>
            <a:pPr lvl="1" eaLnBrk="1" hangingPunct="1"/>
            <a:endParaRPr lang="en-US" sz="2400" b="1" smtClean="0"/>
          </a:p>
          <a:p>
            <a:pPr lvl="1" eaLnBrk="1" hangingPunct="1"/>
            <a:r>
              <a:rPr lang="en-US" sz="2400" b="1" smtClean="0"/>
              <a:t>Sanctions</a:t>
            </a:r>
          </a:p>
          <a:p>
            <a:pPr lvl="1" eaLnBrk="1" hangingPunct="1"/>
            <a:endParaRPr lang="en-US" sz="2400" b="1" smtClean="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r>
              <a:rPr lang="en-US" smtClean="0"/>
              <a:t>Criteria for complete EMU</a:t>
            </a:r>
          </a:p>
        </p:txBody>
      </p:sp>
      <p:sp>
        <p:nvSpPr>
          <p:cNvPr id="79875" name="Rectangle 3"/>
          <p:cNvSpPr>
            <a:spLocks noGrp="1" noChangeArrowheads="1"/>
          </p:cNvSpPr>
          <p:nvPr>
            <p:ph idx="1"/>
          </p:nvPr>
        </p:nvSpPr>
        <p:spPr/>
        <p:txBody>
          <a:bodyPr/>
          <a:lstStyle/>
          <a:p>
            <a:pPr eaLnBrk="1" hangingPunct="1">
              <a:lnSpc>
                <a:spcPct val="80000"/>
              </a:lnSpc>
            </a:pPr>
            <a:endParaRPr lang="en-GB" sz="2800" b="1" smtClean="0"/>
          </a:p>
          <a:p>
            <a:pPr eaLnBrk="1" hangingPunct="1">
              <a:lnSpc>
                <a:spcPct val="80000"/>
              </a:lnSpc>
            </a:pPr>
            <a:r>
              <a:rPr lang="en-GB" sz="2800" b="1" smtClean="0"/>
              <a:t>The removal of all barriers to capital transfer.</a:t>
            </a:r>
            <a:br>
              <a:rPr lang="en-GB" sz="2800" b="1" smtClean="0"/>
            </a:br>
            <a:endParaRPr lang="en-GB" sz="2400" b="1" smtClean="0"/>
          </a:p>
          <a:p>
            <a:pPr eaLnBrk="1" hangingPunct="1">
              <a:lnSpc>
                <a:spcPct val="80000"/>
              </a:lnSpc>
            </a:pPr>
            <a:r>
              <a:rPr lang="en-GB" sz="2800" b="1" smtClean="0"/>
              <a:t>Fiscal Harmonisation and transferability of welfare rights (pensions, national insurance contributions, etc).</a:t>
            </a:r>
            <a:br>
              <a:rPr lang="en-GB" sz="2800" b="1" smtClean="0"/>
            </a:br>
            <a:endParaRPr lang="en-GB" sz="2800" b="1" smtClean="0"/>
          </a:p>
          <a:p>
            <a:pPr eaLnBrk="1" hangingPunct="1">
              <a:lnSpc>
                <a:spcPct val="80000"/>
              </a:lnSpc>
            </a:pPr>
            <a:r>
              <a:rPr lang="en-GB" sz="2800" b="1" smtClean="0"/>
              <a:t>A central bank at the European level to centralise transfers, monitor policy and enforce banking regulations equitably throughout the Community.</a:t>
            </a:r>
            <a:endParaRPr lang="en-US" sz="2800" b="1" smtClean="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r>
              <a:rPr lang="en-US" smtClean="0"/>
              <a:t>Criteria for complete EMU</a:t>
            </a:r>
          </a:p>
        </p:txBody>
      </p:sp>
      <p:sp>
        <p:nvSpPr>
          <p:cNvPr id="81923" name="Rectangle 3"/>
          <p:cNvSpPr>
            <a:spLocks noGrp="1" noChangeArrowheads="1"/>
          </p:cNvSpPr>
          <p:nvPr>
            <p:ph idx="1"/>
          </p:nvPr>
        </p:nvSpPr>
        <p:spPr/>
        <p:txBody>
          <a:bodyPr/>
          <a:lstStyle/>
          <a:p>
            <a:pPr eaLnBrk="1" hangingPunct="1">
              <a:lnSpc>
                <a:spcPct val="80000"/>
              </a:lnSpc>
            </a:pPr>
            <a:r>
              <a:rPr lang="en-GB" b="1" smtClean="0"/>
              <a:t>A single currency acceptable in all members states (or acceptance of all currencies in all states - a UK proposal).</a:t>
            </a:r>
            <a:br>
              <a:rPr lang="en-GB" b="1" smtClean="0"/>
            </a:br>
            <a:endParaRPr lang="en-GB" b="1" smtClean="0"/>
          </a:p>
          <a:p>
            <a:pPr eaLnBrk="1" hangingPunct="1">
              <a:lnSpc>
                <a:spcPct val="80000"/>
              </a:lnSpc>
            </a:pPr>
            <a:r>
              <a:rPr lang="en-GB" b="1" smtClean="0"/>
              <a:t>The parameters of macro-economic policy will be determined at the European level. Individual governments will set targets for interest rates, monetary growth, public expenditure, etc.</a:t>
            </a:r>
            <a:br>
              <a:rPr lang="en-GB" b="1" smtClean="0"/>
            </a:br>
            <a:r>
              <a:rPr lang="en-GB" sz="1800" b="1" smtClean="0"/>
              <a:t/>
            </a:r>
            <a:br>
              <a:rPr lang="en-GB" sz="1800" b="1" smtClean="0"/>
            </a:br>
            <a:endParaRPr lang="en-US" sz="1800" b="1" smtClean="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584200" y="76200"/>
            <a:ext cx="7772400" cy="777875"/>
          </a:xfrm>
        </p:spPr>
        <p:txBody>
          <a:bodyPr/>
          <a:lstStyle/>
          <a:p>
            <a:pPr eaLnBrk="1" hangingPunct="1"/>
            <a:r>
              <a:rPr lang="fr-CH" smtClean="0">
                <a:latin typeface="Verdana" pitchFamily="34" charset="0"/>
              </a:rPr>
              <a:t>Is Europe An OCA?</a:t>
            </a:r>
            <a:endParaRPr lang="en-US" smtClean="0">
              <a:latin typeface="Verdana" pitchFamily="34" charset="0"/>
            </a:endParaRPr>
          </a:p>
        </p:txBody>
      </p:sp>
      <p:sp>
        <p:nvSpPr>
          <p:cNvPr id="83971" name="Rectangle 3"/>
          <p:cNvSpPr>
            <a:spLocks noGrp="1" noChangeArrowheads="1"/>
          </p:cNvSpPr>
          <p:nvPr>
            <p:ph type="body" sz="half" idx="1"/>
          </p:nvPr>
        </p:nvSpPr>
        <p:spPr>
          <a:xfrm>
            <a:off x="1403350" y="908050"/>
            <a:ext cx="7283450" cy="460375"/>
          </a:xfrm>
        </p:spPr>
        <p:txBody>
          <a:bodyPr/>
          <a:lstStyle/>
          <a:p>
            <a:pPr eaLnBrk="1" hangingPunct="1">
              <a:buFontTx/>
              <a:buNone/>
            </a:pPr>
            <a:r>
              <a:rPr lang="en-US" smtClean="0">
                <a:latin typeface="Verdana" pitchFamily="34" charset="0"/>
              </a:rPr>
              <a:t>Exchange rate Adjustment to asymmetric shocks</a:t>
            </a:r>
          </a:p>
        </p:txBody>
      </p:sp>
      <p:pic>
        <p:nvPicPr>
          <p:cNvPr id="83972" name="Picture 4"/>
          <p:cNvPicPr>
            <a:picLocks noGrp="1" noChangeAspect="1" noChangeArrowheads="1"/>
          </p:cNvPicPr>
          <p:nvPr>
            <p:ph sz="half" idx="2"/>
          </p:nvPr>
        </p:nvPicPr>
        <p:blipFill>
          <a:blip r:embed="rId4"/>
          <a:srcRect/>
          <a:stretch>
            <a:fillRect/>
          </a:stretch>
        </p:blipFill>
        <p:spPr>
          <a:xfrm>
            <a:off x="1692275" y="1557338"/>
            <a:ext cx="5297488" cy="4416425"/>
          </a:xfrm>
        </p:spPr>
      </p:pic>
      <p:sp>
        <p:nvSpPr>
          <p:cNvPr id="83973" name="Text Box 5"/>
          <p:cNvSpPr txBox="1">
            <a:spLocks noChangeArrowheads="1"/>
          </p:cNvSpPr>
          <p:nvPr/>
        </p:nvSpPr>
        <p:spPr bwMode="auto">
          <a:xfrm>
            <a:off x="3708400" y="6156325"/>
            <a:ext cx="4535488" cy="701675"/>
          </a:xfrm>
          <a:prstGeom prst="rect">
            <a:avLst/>
          </a:prstGeom>
          <a:noFill/>
          <a:ln w="9525">
            <a:noFill/>
            <a:miter lim="800000"/>
            <a:headEnd/>
            <a:tailEnd/>
          </a:ln>
        </p:spPr>
        <p:txBody>
          <a:bodyPr>
            <a:spAutoFit/>
          </a:bodyPr>
          <a:lstStyle/>
          <a:p>
            <a:pPr eaLnBrk="0" hangingPunct="0">
              <a:spcBef>
                <a:spcPct val="50000"/>
              </a:spcBef>
            </a:pPr>
            <a:r>
              <a:rPr lang="en-GB" sz="2000"/>
              <a:t>Source: Bayoumi and Eichengreen, 1997 (in Baldwin and Wyplosz)</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0" y="76200"/>
            <a:ext cx="9144000" cy="1143000"/>
          </a:xfrm>
        </p:spPr>
        <p:txBody>
          <a:bodyPr/>
          <a:lstStyle/>
          <a:p>
            <a:pPr eaLnBrk="1" hangingPunct="1"/>
            <a:r>
              <a:rPr lang="fr-CH" sz="3200" smtClean="0"/>
              <a:t>Effect of a 1% point interest rate increase </a:t>
            </a:r>
            <a:r>
              <a:rPr lang="fr-CH" smtClean="0"/>
              <a:t/>
            </a:r>
            <a:br>
              <a:rPr lang="fr-CH" smtClean="0"/>
            </a:br>
            <a:endParaRPr lang="en-US" smtClean="0"/>
          </a:p>
        </p:txBody>
      </p:sp>
      <p:sp>
        <p:nvSpPr>
          <p:cNvPr id="86019" name="Rectangle 3"/>
          <p:cNvSpPr>
            <a:spLocks noGrp="1" noChangeArrowheads="1"/>
          </p:cNvSpPr>
          <p:nvPr>
            <p:ph type="body" sz="half" idx="1"/>
          </p:nvPr>
        </p:nvSpPr>
        <p:spPr>
          <a:xfrm>
            <a:off x="584200" y="1409700"/>
            <a:ext cx="7558088" cy="738188"/>
          </a:xfrm>
        </p:spPr>
        <p:txBody>
          <a:bodyPr/>
          <a:lstStyle/>
          <a:p>
            <a:pPr eaLnBrk="1" hangingPunct="1">
              <a:buFontTx/>
              <a:buNone/>
            </a:pPr>
            <a:endParaRPr lang="en-GB" sz="1800" smtClean="0"/>
          </a:p>
          <a:p>
            <a:pPr eaLnBrk="1" hangingPunct="1"/>
            <a:endParaRPr lang="en-US" sz="1800" smtClean="0"/>
          </a:p>
        </p:txBody>
      </p:sp>
      <p:pic>
        <p:nvPicPr>
          <p:cNvPr id="86020" name="Picture 4"/>
          <p:cNvPicPr>
            <a:picLocks noGrp="1" noChangeAspect="1" noChangeArrowheads="1"/>
          </p:cNvPicPr>
          <p:nvPr>
            <p:ph sz="half" idx="2"/>
          </p:nvPr>
        </p:nvPicPr>
        <p:blipFill>
          <a:blip r:embed="rId4"/>
          <a:srcRect/>
          <a:stretch>
            <a:fillRect/>
          </a:stretch>
        </p:blipFill>
        <p:spPr>
          <a:xfrm>
            <a:off x="0" y="1420813"/>
            <a:ext cx="9144000" cy="3971925"/>
          </a:xfrm>
        </p:spPr>
      </p:pic>
      <p:sp>
        <p:nvSpPr>
          <p:cNvPr id="86021" name="Text Box 5"/>
          <p:cNvSpPr txBox="1">
            <a:spLocks noChangeArrowheads="1"/>
          </p:cNvSpPr>
          <p:nvPr/>
        </p:nvSpPr>
        <p:spPr bwMode="auto">
          <a:xfrm>
            <a:off x="4071938" y="5357813"/>
            <a:ext cx="4535487" cy="400050"/>
          </a:xfrm>
          <a:prstGeom prst="rect">
            <a:avLst/>
          </a:prstGeom>
          <a:noFill/>
          <a:ln w="9525">
            <a:noFill/>
            <a:miter lim="800000"/>
            <a:headEnd/>
            <a:tailEnd/>
          </a:ln>
        </p:spPr>
        <p:txBody>
          <a:bodyPr>
            <a:spAutoFit/>
          </a:bodyPr>
          <a:lstStyle/>
          <a:p>
            <a:pPr eaLnBrk="0" hangingPunct="0">
              <a:spcBef>
                <a:spcPct val="50000"/>
              </a:spcBef>
            </a:pPr>
            <a:r>
              <a:rPr lang="en-GB" sz="2000"/>
              <a:t>Source: Baldwin and Wyplosz)</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611188" y="0"/>
            <a:ext cx="9144000" cy="1143000"/>
          </a:xfrm>
        </p:spPr>
        <p:txBody>
          <a:bodyPr/>
          <a:lstStyle/>
          <a:p>
            <a:pPr eaLnBrk="1" hangingPunct="1"/>
            <a:r>
              <a:rPr lang="fr-CH" smtClean="0"/>
              <a:t>Inside the EU: Openness</a:t>
            </a:r>
            <a:endParaRPr lang="en-US" smtClean="0"/>
          </a:p>
        </p:txBody>
      </p:sp>
      <p:pic>
        <p:nvPicPr>
          <p:cNvPr id="88067" name="Picture 4"/>
          <p:cNvPicPr>
            <a:picLocks noGrp="1" noChangeAspect="1" noChangeArrowheads="1"/>
          </p:cNvPicPr>
          <p:nvPr>
            <p:ph sz="half" idx="2"/>
          </p:nvPr>
        </p:nvPicPr>
        <p:blipFill>
          <a:blip r:embed="rId4"/>
          <a:srcRect/>
          <a:stretch>
            <a:fillRect/>
          </a:stretch>
        </p:blipFill>
        <p:spPr>
          <a:xfrm>
            <a:off x="250825" y="1628775"/>
            <a:ext cx="8599488" cy="3502025"/>
          </a:xfrm>
        </p:spPr>
      </p:pic>
      <p:sp>
        <p:nvSpPr>
          <p:cNvPr id="88068" name="Text Box 5"/>
          <p:cNvSpPr txBox="1">
            <a:spLocks noChangeArrowheads="1"/>
          </p:cNvSpPr>
          <p:nvPr/>
        </p:nvSpPr>
        <p:spPr bwMode="auto">
          <a:xfrm>
            <a:off x="4071938" y="5357813"/>
            <a:ext cx="4535487" cy="400050"/>
          </a:xfrm>
          <a:prstGeom prst="rect">
            <a:avLst/>
          </a:prstGeom>
          <a:noFill/>
          <a:ln w="9525">
            <a:noFill/>
            <a:miter lim="800000"/>
            <a:headEnd/>
            <a:tailEnd/>
          </a:ln>
        </p:spPr>
        <p:txBody>
          <a:bodyPr>
            <a:spAutoFit/>
          </a:bodyPr>
          <a:lstStyle/>
          <a:p>
            <a:pPr eaLnBrk="0" hangingPunct="0">
              <a:spcBef>
                <a:spcPct val="50000"/>
              </a:spcBef>
            </a:pPr>
            <a:r>
              <a:rPr lang="en-GB" sz="2000"/>
              <a:t>Source: Baldwin and Wyplosz)</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GB" smtClean="0"/>
              <a:t>Starting with the threats</a:t>
            </a:r>
          </a:p>
        </p:txBody>
      </p:sp>
      <p:sp>
        <p:nvSpPr>
          <p:cNvPr id="34819" name="Rectangle 3"/>
          <p:cNvSpPr>
            <a:spLocks noGrp="1" noChangeArrowheads="1"/>
          </p:cNvSpPr>
          <p:nvPr>
            <p:ph idx="1"/>
          </p:nvPr>
        </p:nvSpPr>
        <p:spPr/>
        <p:txBody>
          <a:bodyPr/>
          <a:lstStyle/>
          <a:p>
            <a:pPr eaLnBrk="1" hangingPunct="1"/>
            <a:r>
              <a:rPr lang="en-GB" sz="2800" b="1" smtClean="0"/>
              <a:t>Why not a worldwide currency?</a:t>
            </a:r>
          </a:p>
          <a:p>
            <a:pPr eaLnBrk="1" hangingPunct="1"/>
            <a:endParaRPr lang="en-GB" sz="2800" b="1" smtClean="0"/>
          </a:p>
          <a:p>
            <a:pPr eaLnBrk="1" hangingPunct="1"/>
            <a:r>
              <a:rPr lang="fr-CH" sz="2400" smtClean="0"/>
              <a:t>The main issue are</a:t>
            </a:r>
            <a:r>
              <a:rPr lang="fr-CH" sz="2400" b="1" smtClean="0"/>
              <a:t> asymmetric shocks</a:t>
            </a:r>
          </a:p>
          <a:p>
            <a:pPr eaLnBrk="1" hangingPunct="1">
              <a:buFontTx/>
              <a:buNone/>
            </a:pPr>
            <a:r>
              <a:rPr lang="fr-CH" sz="2400" smtClean="0"/>
              <a:t>	Questions arising:</a:t>
            </a:r>
          </a:p>
          <a:p>
            <a:pPr lvl="1" eaLnBrk="1" hangingPunct="1"/>
            <a:r>
              <a:rPr lang="fr-CH" sz="2400" smtClean="0"/>
              <a:t>How do they create trouble?</a:t>
            </a:r>
          </a:p>
          <a:p>
            <a:pPr lvl="1" eaLnBrk="1" hangingPunct="1"/>
            <a:r>
              <a:rPr lang="fr-CH" sz="2400" smtClean="0"/>
              <a:t>What makes them more likely?</a:t>
            </a:r>
          </a:p>
          <a:p>
            <a:pPr lvl="1" eaLnBrk="1" hangingPunct="1"/>
            <a:r>
              <a:rPr lang="fr-CH" sz="2400" smtClean="0"/>
              <a:t>What makes them less painful? (OCA theory)</a:t>
            </a:r>
            <a:endParaRPr lang="en-GB" sz="2400" smtClean="0"/>
          </a:p>
          <a:p>
            <a:pPr eaLnBrk="1" hangingPunct="1"/>
            <a:endParaRPr lang="en-GB" sz="2800" smtClean="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0" y="0"/>
            <a:ext cx="9144000" cy="850900"/>
          </a:xfrm>
        </p:spPr>
        <p:txBody>
          <a:bodyPr/>
          <a:lstStyle/>
          <a:p>
            <a:pPr eaLnBrk="1" hangingPunct="1"/>
            <a:r>
              <a:rPr lang="fr-CH" smtClean="0"/>
              <a:t>Inside the EU: Diversification</a:t>
            </a:r>
            <a:endParaRPr lang="en-US" smtClean="0"/>
          </a:p>
        </p:txBody>
      </p:sp>
      <p:sp>
        <p:nvSpPr>
          <p:cNvPr id="90115" name="Rectangle 3"/>
          <p:cNvSpPr>
            <a:spLocks noGrp="1" noChangeArrowheads="1"/>
          </p:cNvSpPr>
          <p:nvPr>
            <p:ph type="body" sz="half" idx="1"/>
          </p:nvPr>
        </p:nvSpPr>
        <p:spPr>
          <a:xfrm>
            <a:off x="755650" y="1341438"/>
            <a:ext cx="7427913" cy="4614862"/>
          </a:xfrm>
        </p:spPr>
        <p:txBody>
          <a:bodyPr/>
          <a:lstStyle/>
          <a:p>
            <a:pPr eaLnBrk="1" hangingPunct="1"/>
            <a:r>
              <a:rPr lang="fr-CH" smtClean="0"/>
              <a:t>Most EU countries have a diversified production structure (intra-industry trade dominates)</a:t>
            </a:r>
          </a:p>
          <a:p>
            <a:pPr eaLnBrk="1" hangingPunct="1"/>
            <a:endParaRPr lang="fr-CH" smtClean="0"/>
          </a:p>
          <a:p>
            <a:pPr eaLnBrk="1" hangingPunct="1"/>
            <a:r>
              <a:rPr lang="fr-CH" smtClean="0"/>
              <a:t>The Kenen criterion is broadly satisfied and well explains which countries joined the euro area.</a:t>
            </a:r>
            <a:endParaRPr lang="fr-CH" b="1" smtClean="0"/>
          </a:p>
          <a:p>
            <a:pPr eaLnBrk="1" hangingPunct="1">
              <a:buFontTx/>
              <a:buNone/>
            </a:pPr>
            <a:endParaRPr lang="en-US" smtClean="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61" name="Rectangle 2"/>
          <p:cNvSpPr>
            <a:spLocks noGrp="1" noChangeArrowheads="1"/>
          </p:cNvSpPr>
          <p:nvPr>
            <p:ph type="title"/>
          </p:nvPr>
        </p:nvSpPr>
        <p:spPr>
          <a:xfrm>
            <a:off x="611188" y="0"/>
            <a:ext cx="7772400" cy="692150"/>
          </a:xfrm>
        </p:spPr>
        <p:txBody>
          <a:bodyPr/>
          <a:lstStyle/>
          <a:p>
            <a:pPr eaLnBrk="1" hangingPunct="1"/>
            <a:r>
              <a:rPr lang="fr-CH" smtClean="0">
                <a:latin typeface="Verdana" pitchFamily="34" charset="0"/>
              </a:rPr>
              <a:t>EU Labour Mobility</a:t>
            </a:r>
            <a:endParaRPr lang="en-US" smtClean="0">
              <a:latin typeface="Verdana" pitchFamily="34" charset="0"/>
            </a:endParaRPr>
          </a:p>
        </p:txBody>
      </p:sp>
      <p:pic>
        <p:nvPicPr>
          <p:cNvPr id="92162" name="Picture 4"/>
          <p:cNvPicPr>
            <a:picLocks noChangeAspect="1" noChangeArrowheads="1"/>
          </p:cNvPicPr>
          <p:nvPr>
            <p:ph sz="half" idx="2"/>
          </p:nvPr>
        </p:nvPicPr>
        <p:blipFill>
          <a:blip r:embed="rId3"/>
          <a:srcRect/>
          <a:stretch>
            <a:fillRect/>
          </a:stretch>
        </p:blipFill>
        <p:spPr>
          <a:xfrm>
            <a:off x="1763713" y="738188"/>
            <a:ext cx="5881687" cy="5619750"/>
          </a:xfrm>
        </p:spPr>
      </p:pic>
      <p:sp>
        <p:nvSpPr>
          <p:cNvPr id="92163" name="Text Box 5"/>
          <p:cNvSpPr txBox="1">
            <a:spLocks noChangeArrowheads="1"/>
          </p:cNvSpPr>
          <p:nvPr/>
        </p:nvSpPr>
        <p:spPr bwMode="auto">
          <a:xfrm>
            <a:off x="4429125" y="6357938"/>
            <a:ext cx="4535488" cy="400050"/>
          </a:xfrm>
          <a:prstGeom prst="rect">
            <a:avLst/>
          </a:prstGeom>
          <a:noFill/>
          <a:ln w="9525">
            <a:noFill/>
            <a:miter lim="800000"/>
            <a:headEnd/>
            <a:tailEnd/>
          </a:ln>
        </p:spPr>
        <p:txBody>
          <a:bodyPr>
            <a:spAutoFit/>
          </a:bodyPr>
          <a:lstStyle/>
          <a:p>
            <a:pPr eaLnBrk="0" hangingPunct="0">
              <a:spcBef>
                <a:spcPct val="50000"/>
              </a:spcBef>
            </a:pPr>
            <a:r>
              <a:rPr lang="en-GB" sz="2000"/>
              <a:t>Source: Baldwin and Wyplosz)</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eaLnBrk="1" hangingPunct="1"/>
            <a:r>
              <a:rPr lang="fr-CH" smtClean="0"/>
              <a:t>Inside the EU: Transfers</a:t>
            </a:r>
            <a:endParaRPr lang="en-US" smtClean="0"/>
          </a:p>
        </p:txBody>
      </p:sp>
      <p:sp>
        <p:nvSpPr>
          <p:cNvPr id="94211" name="Rectangle 3"/>
          <p:cNvSpPr>
            <a:spLocks noGrp="1" noChangeArrowheads="1"/>
          </p:cNvSpPr>
          <p:nvPr>
            <p:ph idx="1"/>
          </p:nvPr>
        </p:nvSpPr>
        <p:spPr/>
        <p:txBody>
          <a:bodyPr/>
          <a:lstStyle/>
          <a:p>
            <a:pPr eaLnBrk="1" hangingPunct="1"/>
            <a:r>
              <a:rPr lang="fr-CH" smtClean="0"/>
              <a:t>The EU does not satisfy the transfer criterion.</a:t>
            </a:r>
          </a:p>
          <a:p>
            <a:pPr eaLnBrk="1" hangingPunct="1"/>
            <a:r>
              <a:rPr lang="fr-CH" smtClean="0"/>
              <a:t>The overall EU budget:</a:t>
            </a:r>
          </a:p>
          <a:p>
            <a:pPr lvl="1" eaLnBrk="1" hangingPunct="1"/>
            <a:r>
              <a:rPr lang="fr-CH" sz="3200" smtClean="0"/>
              <a:t> is low, capped at 1.24% of EU GDP</a:t>
            </a:r>
          </a:p>
          <a:p>
            <a:pPr lvl="1" eaLnBrk="1" hangingPunct="1"/>
            <a:r>
              <a:rPr lang="fr-CH" sz="3200" smtClean="0"/>
              <a:t>entirely used for administration, CAP, regional and structural funds.</a:t>
            </a:r>
            <a:endParaRPr lang="en-US" smtClean="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611188" y="0"/>
            <a:ext cx="7772400" cy="928688"/>
          </a:xfrm>
        </p:spPr>
        <p:txBody>
          <a:bodyPr/>
          <a:lstStyle/>
          <a:p>
            <a:pPr eaLnBrk="1" hangingPunct="1"/>
            <a:r>
              <a:rPr lang="fr-CH" smtClean="0"/>
              <a:t>Inside the EU: Homogeneity of preferences</a:t>
            </a:r>
            <a:endParaRPr lang="en-US" smtClean="0"/>
          </a:p>
        </p:txBody>
      </p:sp>
      <p:sp>
        <p:nvSpPr>
          <p:cNvPr id="96259" name="Rectangle 3"/>
          <p:cNvSpPr>
            <a:spLocks noGrp="1" noChangeArrowheads="1"/>
          </p:cNvSpPr>
          <p:nvPr>
            <p:ph idx="1"/>
          </p:nvPr>
        </p:nvSpPr>
        <p:spPr>
          <a:xfrm>
            <a:off x="900113" y="2057400"/>
            <a:ext cx="7786687" cy="4525963"/>
          </a:xfrm>
        </p:spPr>
        <p:txBody>
          <a:bodyPr/>
          <a:lstStyle/>
          <a:p>
            <a:pPr eaLnBrk="1" hangingPunct="1"/>
            <a:r>
              <a:rPr lang="fr-CH" smtClean="0"/>
              <a:t>Little is known about this criterion.</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5" name="Rectangle 2"/>
          <p:cNvSpPr>
            <a:spLocks noGrp="1" noChangeArrowheads="1"/>
          </p:cNvSpPr>
          <p:nvPr>
            <p:ph type="title"/>
          </p:nvPr>
        </p:nvSpPr>
        <p:spPr/>
        <p:txBody>
          <a:bodyPr/>
          <a:lstStyle/>
          <a:p>
            <a:pPr eaLnBrk="1" hangingPunct="1"/>
            <a:r>
              <a:rPr lang="fr-CH" sz="2600" smtClean="0">
                <a:latin typeface="Verdana" pitchFamily="34" charset="0"/>
              </a:rPr>
              <a:t>Inside the EU: Commonality of Destiny</a:t>
            </a:r>
            <a:endParaRPr lang="en-US" sz="2600" smtClean="0">
              <a:latin typeface="Verdana" pitchFamily="34" charset="0"/>
            </a:endParaRPr>
          </a:p>
        </p:txBody>
      </p:sp>
      <p:pic>
        <p:nvPicPr>
          <p:cNvPr id="98306" name="Picture 3"/>
          <p:cNvPicPr>
            <a:picLocks noChangeAspect="1" noChangeArrowheads="1"/>
          </p:cNvPicPr>
          <p:nvPr>
            <p:ph idx="1"/>
          </p:nvPr>
        </p:nvPicPr>
        <p:blipFill>
          <a:blip r:embed="rId3"/>
          <a:srcRect/>
          <a:stretch>
            <a:fillRect/>
          </a:stretch>
        </p:blipFill>
        <p:spPr>
          <a:xfrm>
            <a:off x="1619250" y="1582738"/>
            <a:ext cx="5976938" cy="4851400"/>
          </a:xfrm>
        </p:spPr>
      </p:pic>
      <p:sp>
        <p:nvSpPr>
          <p:cNvPr id="98307" name="Text Box 5"/>
          <p:cNvSpPr txBox="1">
            <a:spLocks noChangeArrowheads="1"/>
          </p:cNvSpPr>
          <p:nvPr/>
        </p:nvSpPr>
        <p:spPr bwMode="auto">
          <a:xfrm>
            <a:off x="4608513" y="6457950"/>
            <a:ext cx="4535487" cy="400050"/>
          </a:xfrm>
          <a:prstGeom prst="rect">
            <a:avLst/>
          </a:prstGeom>
          <a:noFill/>
          <a:ln w="9525">
            <a:noFill/>
            <a:miter lim="800000"/>
            <a:headEnd/>
            <a:tailEnd/>
          </a:ln>
        </p:spPr>
        <p:txBody>
          <a:bodyPr>
            <a:spAutoFit/>
          </a:bodyPr>
          <a:lstStyle/>
          <a:p>
            <a:pPr eaLnBrk="0" hangingPunct="0">
              <a:spcBef>
                <a:spcPct val="50000"/>
              </a:spcBef>
            </a:pPr>
            <a:r>
              <a:rPr lang="en-GB" sz="2000"/>
              <a:t>Source: Baldwin and Wyplosz)</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611188" y="260350"/>
            <a:ext cx="7772400" cy="1143000"/>
          </a:xfrm>
        </p:spPr>
        <p:txBody>
          <a:bodyPr/>
          <a:lstStyle/>
          <a:p>
            <a:pPr eaLnBrk="1" hangingPunct="1"/>
            <a:r>
              <a:rPr lang="en-US" smtClean="0"/>
              <a:t>Euro: what kind of currency?</a:t>
            </a:r>
            <a:br>
              <a:rPr lang="en-US" smtClean="0"/>
            </a:br>
            <a:endParaRPr lang="en-US" smtClean="0"/>
          </a:p>
        </p:txBody>
      </p:sp>
      <p:sp>
        <p:nvSpPr>
          <p:cNvPr id="100355" name="Rectangle 3"/>
          <p:cNvSpPr>
            <a:spLocks noGrp="1" noChangeArrowheads="1"/>
          </p:cNvSpPr>
          <p:nvPr>
            <p:ph idx="1"/>
          </p:nvPr>
        </p:nvSpPr>
        <p:spPr>
          <a:xfrm>
            <a:off x="611188" y="1557338"/>
            <a:ext cx="7772400" cy="4114800"/>
          </a:xfrm>
        </p:spPr>
        <p:txBody>
          <a:bodyPr/>
          <a:lstStyle/>
          <a:p>
            <a:pPr eaLnBrk="1" hangingPunct="1"/>
            <a:r>
              <a:rPr lang="en-US" sz="3600" b="1" smtClean="0"/>
              <a:t>Competing with the dollar?</a:t>
            </a:r>
          </a:p>
          <a:p>
            <a:pPr eaLnBrk="1" hangingPunct="1"/>
            <a:endParaRPr lang="en-US" sz="3600" b="1" smtClean="0"/>
          </a:p>
          <a:p>
            <a:pPr eaLnBrk="1" hangingPunct="1"/>
            <a:r>
              <a:rPr lang="en-US" sz="3600" b="1" smtClean="0"/>
              <a:t>Economic context:</a:t>
            </a:r>
          </a:p>
          <a:p>
            <a:pPr lvl="1" eaLnBrk="1" hangingPunct="1"/>
            <a:r>
              <a:rPr lang="en-US" sz="3600" b="1" smtClean="0"/>
              <a:t>Growth</a:t>
            </a:r>
          </a:p>
          <a:p>
            <a:pPr lvl="1" eaLnBrk="1" hangingPunct="1"/>
            <a:r>
              <a:rPr lang="en-US" sz="3600" b="1" smtClean="0"/>
              <a:t>Interest rates</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755650" y="2708275"/>
            <a:ext cx="7772400" cy="1143000"/>
          </a:xfrm>
        </p:spPr>
        <p:txBody>
          <a:bodyPr/>
          <a:lstStyle/>
          <a:p>
            <a:pPr eaLnBrk="1" hangingPunct="1"/>
            <a:r>
              <a:rPr lang="en-US" smtClean="0">
                <a:hlinkClick r:id="rId4"/>
              </a:rPr>
              <a:t>USD vs. Euro (recent experience)</a:t>
            </a:r>
            <a:endParaRPr lang="en-US" sz="1300" smtClean="0"/>
          </a:p>
        </p:txBody>
      </p:sp>
      <p:sp>
        <p:nvSpPr>
          <p:cNvPr id="102403" name="Text Box 9"/>
          <p:cNvSpPr txBox="1">
            <a:spLocks noChangeArrowheads="1"/>
          </p:cNvSpPr>
          <p:nvPr/>
        </p:nvSpPr>
        <p:spPr bwMode="auto">
          <a:xfrm>
            <a:off x="4859338" y="6165850"/>
            <a:ext cx="4535487" cy="457200"/>
          </a:xfrm>
          <a:prstGeom prst="rect">
            <a:avLst/>
          </a:prstGeom>
          <a:noFill/>
          <a:ln w="9525">
            <a:noFill/>
            <a:miter lim="800000"/>
            <a:headEnd/>
            <a:tailEnd/>
          </a:ln>
        </p:spPr>
        <p:txBody>
          <a:bodyPr>
            <a:spAutoFit/>
          </a:bodyPr>
          <a:lstStyle/>
          <a:p>
            <a:pPr algn="ctr" eaLnBrk="0" hangingPunct="0">
              <a:spcBef>
                <a:spcPct val="50000"/>
              </a:spcBef>
            </a:pPr>
            <a:r>
              <a:rPr lang="en-GB"/>
              <a:t>Source: ECB, 2009</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4450" name="Picture 6"/>
          <p:cNvPicPr>
            <a:picLocks noChangeAspect="1" noChangeArrowheads="1"/>
          </p:cNvPicPr>
          <p:nvPr/>
        </p:nvPicPr>
        <p:blipFill>
          <a:blip r:embed="rId4"/>
          <a:srcRect/>
          <a:stretch>
            <a:fillRect/>
          </a:stretch>
        </p:blipFill>
        <p:spPr bwMode="auto">
          <a:xfrm>
            <a:off x="-2071688" y="-214313"/>
            <a:ext cx="11415713" cy="7358063"/>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900113" y="2708275"/>
            <a:ext cx="7772400" cy="1143000"/>
          </a:xfrm>
        </p:spPr>
        <p:txBody>
          <a:bodyPr/>
          <a:lstStyle/>
          <a:p>
            <a:pPr eaLnBrk="1" hangingPunct="1"/>
            <a:r>
              <a:rPr lang="en-US" smtClean="0">
                <a:hlinkClick r:id="rId4"/>
              </a:rPr>
              <a:t>Pound Sterling vs. Euro (recent experience)</a:t>
            </a:r>
            <a:endParaRPr lang="en-US" smtClean="0"/>
          </a:p>
        </p:txBody>
      </p:sp>
      <p:sp>
        <p:nvSpPr>
          <p:cNvPr id="106499" name="Text Box 7"/>
          <p:cNvSpPr txBox="1">
            <a:spLocks noChangeArrowheads="1"/>
          </p:cNvSpPr>
          <p:nvPr/>
        </p:nvSpPr>
        <p:spPr bwMode="auto">
          <a:xfrm>
            <a:off x="4859338" y="6165850"/>
            <a:ext cx="4535487" cy="457200"/>
          </a:xfrm>
          <a:prstGeom prst="rect">
            <a:avLst/>
          </a:prstGeom>
          <a:noFill/>
          <a:ln w="9525">
            <a:noFill/>
            <a:miter lim="800000"/>
            <a:headEnd/>
            <a:tailEnd/>
          </a:ln>
        </p:spPr>
        <p:txBody>
          <a:bodyPr>
            <a:spAutoFit/>
          </a:bodyPr>
          <a:lstStyle/>
          <a:p>
            <a:pPr algn="ctr" eaLnBrk="0" hangingPunct="0">
              <a:spcBef>
                <a:spcPct val="50000"/>
              </a:spcBef>
            </a:pPr>
            <a:r>
              <a:rPr lang="en-GB"/>
              <a:t>Source: ECB, 2009</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8546" name="Picture 5"/>
          <p:cNvPicPr>
            <a:picLocks noChangeAspect="1" noChangeArrowheads="1"/>
          </p:cNvPicPr>
          <p:nvPr/>
        </p:nvPicPr>
        <p:blipFill>
          <a:blip r:embed="rId4"/>
          <a:srcRect/>
          <a:stretch>
            <a:fillRect/>
          </a:stretch>
        </p:blipFill>
        <p:spPr bwMode="auto">
          <a:xfrm>
            <a:off x="-1714500" y="0"/>
            <a:ext cx="11430000" cy="71437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p:txBody>
          <a:bodyPr/>
          <a:lstStyle/>
          <a:p>
            <a:pPr eaLnBrk="1" hangingPunct="1"/>
            <a:r>
              <a:rPr lang="en-GB" sz="4200" smtClean="0"/>
              <a:t>Cyclical convergence</a:t>
            </a:r>
          </a:p>
        </p:txBody>
      </p:sp>
      <p:sp>
        <p:nvSpPr>
          <p:cNvPr id="40963" name="Rectangle 3"/>
          <p:cNvSpPr>
            <a:spLocks noGrp="1" noChangeArrowheads="1"/>
          </p:cNvSpPr>
          <p:nvPr>
            <p:ph idx="1"/>
          </p:nvPr>
        </p:nvSpPr>
        <p:spPr/>
        <p:txBody>
          <a:bodyPr/>
          <a:lstStyle/>
          <a:p>
            <a:pPr eaLnBrk="1" hangingPunct="1"/>
            <a:r>
              <a:rPr lang="en-GB" smtClean="0"/>
              <a:t>The Maastricht Treaty emphasised the importance of achieving a high degree of sustainable convergence, if a country is to participate in EMU.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 calcmode="lin" valueType="num">
                                      <p:cBhvr additive="base">
                                        <p:cTn id="7" dur="500" fill="hold"/>
                                        <p:tgtEl>
                                          <p:spTgt spid="409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6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pPr eaLnBrk="1" hangingPunct="1"/>
            <a:r>
              <a:rPr lang="en-GB" smtClean="0"/>
              <a:t>How desirable is EMU?</a:t>
            </a:r>
            <a:endParaRPr lang="en-US" smtClean="0"/>
          </a:p>
        </p:txBody>
      </p:sp>
      <p:sp>
        <p:nvSpPr>
          <p:cNvPr id="110595" name="Rectangle 3"/>
          <p:cNvSpPr>
            <a:spLocks noGrp="1" noChangeArrowheads="1"/>
          </p:cNvSpPr>
          <p:nvPr>
            <p:ph idx="1"/>
          </p:nvPr>
        </p:nvSpPr>
        <p:spPr/>
        <p:txBody>
          <a:bodyPr/>
          <a:lstStyle/>
          <a:p>
            <a:pPr eaLnBrk="1" hangingPunct="1">
              <a:lnSpc>
                <a:spcPct val="85000"/>
              </a:lnSpc>
              <a:spcBef>
                <a:spcPct val="25000"/>
              </a:spcBef>
            </a:pPr>
            <a:r>
              <a:rPr lang="en-GB" b="1" smtClean="0"/>
              <a:t>Advantages of EMU</a:t>
            </a:r>
          </a:p>
          <a:p>
            <a:pPr lvl="2" eaLnBrk="1" hangingPunct="1">
              <a:lnSpc>
                <a:spcPct val="85000"/>
              </a:lnSpc>
              <a:spcBef>
                <a:spcPct val="25000"/>
              </a:spcBef>
            </a:pPr>
            <a:r>
              <a:rPr lang="en-GB" sz="2800" b="1" smtClean="0"/>
              <a:t>eliminating conversion costs</a:t>
            </a:r>
          </a:p>
          <a:p>
            <a:pPr lvl="2" eaLnBrk="1" hangingPunct="1">
              <a:lnSpc>
                <a:spcPct val="85000"/>
              </a:lnSpc>
              <a:spcBef>
                <a:spcPct val="25000"/>
              </a:spcBef>
            </a:pPr>
            <a:r>
              <a:rPr lang="en-GB" sz="2800" b="1" smtClean="0"/>
              <a:t>increased competition</a:t>
            </a:r>
          </a:p>
          <a:p>
            <a:pPr lvl="2" eaLnBrk="1" hangingPunct="1">
              <a:lnSpc>
                <a:spcPct val="85000"/>
              </a:lnSpc>
              <a:spcBef>
                <a:spcPct val="25000"/>
              </a:spcBef>
            </a:pPr>
            <a:r>
              <a:rPr lang="en-GB" sz="2800" b="1" smtClean="0"/>
              <a:t>elimination of exchange-rate uncertainty between members</a:t>
            </a:r>
          </a:p>
          <a:p>
            <a:pPr lvl="2" eaLnBrk="1" hangingPunct="1">
              <a:lnSpc>
                <a:spcPct val="85000"/>
              </a:lnSpc>
              <a:spcBef>
                <a:spcPct val="25000"/>
              </a:spcBef>
            </a:pPr>
            <a:r>
              <a:rPr lang="en-GB" sz="2800" b="1" smtClean="0"/>
              <a:t>increased inward investment</a:t>
            </a:r>
          </a:p>
          <a:p>
            <a:pPr lvl="2" eaLnBrk="1" hangingPunct="1">
              <a:lnSpc>
                <a:spcPct val="85000"/>
              </a:lnSpc>
              <a:spcBef>
                <a:spcPct val="25000"/>
              </a:spcBef>
            </a:pPr>
            <a:r>
              <a:rPr lang="en-GB" sz="2800" b="1" smtClean="0"/>
              <a:t>lower inflation and interest rates</a:t>
            </a:r>
          </a:p>
          <a:p>
            <a:pPr lvl="2" eaLnBrk="1" hangingPunct="1">
              <a:lnSpc>
                <a:spcPct val="85000"/>
              </a:lnSpc>
              <a:spcBef>
                <a:spcPct val="25000"/>
              </a:spcBef>
            </a:pPr>
            <a:r>
              <a:rPr lang="en-GB" sz="2800" b="1" smtClean="0"/>
              <a:t>no need for reserves</a:t>
            </a:r>
          </a:p>
          <a:p>
            <a:pPr lvl="2" eaLnBrk="1" hangingPunct="1">
              <a:lnSpc>
                <a:spcPct val="85000"/>
              </a:lnSpc>
              <a:spcBef>
                <a:spcPct val="25000"/>
              </a:spcBef>
            </a:pPr>
            <a:r>
              <a:rPr lang="en-GB" sz="2800" b="1" smtClean="0"/>
              <a:t>regional convergence</a:t>
            </a:r>
            <a:endParaRPr lang="en-US" sz="2800" b="1" smtClean="0"/>
          </a:p>
          <a:p>
            <a:pPr lvl="2" eaLnBrk="1" hangingPunct="1">
              <a:lnSpc>
                <a:spcPct val="85000"/>
              </a:lnSpc>
              <a:spcBef>
                <a:spcPct val="25000"/>
              </a:spcBef>
            </a:pPr>
            <a:r>
              <a:rPr lang="en-US" sz="2800" b="1" smtClean="0"/>
              <a:t>returns to scale of one currency</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pPr eaLnBrk="1" hangingPunct="1"/>
            <a:r>
              <a:rPr lang="en-GB" smtClean="0"/>
              <a:t>How desirable is EMU?</a:t>
            </a:r>
            <a:endParaRPr lang="en-US" smtClean="0"/>
          </a:p>
        </p:txBody>
      </p:sp>
      <p:sp>
        <p:nvSpPr>
          <p:cNvPr id="112643" name="Rectangle 3"/>
          <p:cNvSpPr>
            <a:spLocks noGrp="1" noChangeArrowheads="1"/>
          </p:cNvSpPr>
          <p:nvPr>
            <p:ph idx="1"/>
          </p:nvPr>
        </p:nvSpPr>
        <p:spPr/>
        <p:txBody>
          <a:bodyPr/>
          <a:lstStyle/>
          <a:p>
            <a:pPr eaLnBrk="1" hangingPunct="1">
              <a:lnSpc>
                <a:spcPct val="85000"/>
              </a:lnSpc>
              <a:spcBef>
                <a:spcPct val="25000"/>
              </a:spcBef>
            </a:pPr>
            <a:r>
              <a:rPr lang="en-GB" b="1" smtClean="0"/>
              <a:t>Disadvantages of EMU</a:t>
            </a:r>
          </a:p>
          <a:p>
            <a:pPr lvl="2" eaLnBrk="1" hangingPunct="1">
              <a:lnSpc>
                <a:spcPct val="105000"/>
              </a:lnSpc>
              <a:spcBef>
                <a:spcPct val="45000"/>
              </a:spcBef>
            </a:pPr>
            <a:r>
              <a:rPr lang="en-GB" sz="2800" b="1" smtClean="0"/>
              <a:t>not an optimal currency area? </a:t>
            </a:r>
          </a:p>
          <a:p>
            <a:pPr lvl="2" eaLnBrk="1" hangingPunct="1">
              <a:lnSpc>
                <a:spcPct val="105000"/>
              </a:lnSpc>
              <a:spcBef>
                <a:spcPct val="45000"/>
              </a:spcBef>
            </a:pPr>
            <a:r>
              <a:rPr lang="en-GB" sz="2800" b="1" smtClean="0"/>
              <a:t>asymmetric shocks</a:t>
            </a:r>
          </a:p>
          <a:p>
            <a:pPr lvl="2" eaLnBrk="1" hangingPunct="1">
              <a:lnSpc>
                <a:spcPct val="105000"/>
              </a:lnSpc>
              <a:spcBef>
                <a:spcPct val="45000"/>
              </a:spcBef>
            </a:pPr>
            <a:r>
              <a:rPr lang="en-GB" sz="2800" b="1" smtClean="0"/>
              <a:t>regional problems</a:t>
            </a:r>
          </a:p>
          <a:p>
            <a:pPr lvl="2" eaLnBrk="1" hangingPunct="1">
              <a:lnSpc>
                <a:spcPct val="105000"/>
              </a:lnSpc>
              <a:spcBef>
                <a:spcPct val="45000"/>
              </a:spcBef>
            </a:pPr>
            <a:r>
              <a:rPr lang="en-GB" sz="2800" b="1" smtClean="0"/>
              <a:t>political arguments</a:t>
            </a:r>
          </a:p>
          <a:p>
            <a:pPr lvl="2" eaLnBrk="1" hangingPunct="1">
              <a:lnSpc>
                <a:spcPct val="105000"/>
              </a:lnSpc>
              <a:spcBef>
                <a:spcPct val="45000"/>
              </a:spcBef>
            </a:pPr>
            <a:r>
              <a:rPr lang="en-GB" sz="2800" b="1" smtClean="0"/>
              <a:t>monetary policy loss</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4689" name="Rectangle 2"/>
          <p:cNvSpPr>
            <a:spLocks noGrp="1" noChangeArrowheads="1"/>
          </p:cNvSpPr>
          <p:nvPr>
            <p:ph type="title"/>
          </p:nvPr>
        </p:nvSpPr>
        <p:spPr>
          <a:xfrm>
            <a:off x="584200" y="76200"/>
            <a:ext cx="7772400" cy="777875"/>
          </a:xfrm>
        </p:spPr>
        <p:txBody>
          <a:bodyPr/>
          <a:lstStyle/>
          <a:p>
            <a:pPr eaLnBrk="1" hangingPunct="1"/>
            <a:r>
              <a:rPr lang="en-GB" smtClean="0">
                <a:latin typeface="Verdana" pitchFamily="34" charset="0"/>
              </a:rPr>
              <a:t> </a:t>
            </a:r>
            <a:r>
              <a:rPr lang="fr-CH" smtClean="0">
                <a:latin typeface="Verdana" pitchFamily="34" charset="0"/>
              </a:rPr>
              <a:t>The Economic Trade-Off</a:t>
            </a:r>
            <a:endParaRPr lang="en-US" smtClean="0">
              <a:latin typeface="Verdana" pitchFamily="34" charset="0"/>
            </a:endParaRPr>
          </a:p>
        </p:txBody>
      </p:sp>
      <p:pic>
        <p:nvPicPr>
          <p:cNvPr id="114690" name="Picture 4"/>
          <p:cNvPicPr>
            <a:picLocks noChangeAspect="1" noChangeArrowheads="1"/>
          </p:cNvPicPr>
          <p:nvPr>
            <p:ph sz="half" idx="2"/>
          </p:nvPr>
        </p:nvPicPr>
        <p:blipFill>
          <a:blip r:embed="rId3"/>
          <a:srcRect/>
          <a:stretch>
            <a:fillRect/>
          </a:stretch>
        </p:blipFill>
        <p:spPr>
          <a:xfrm>
            <a:off x="684213" y="1052513"/>
            <a:ext cx="7667625" cy="5064125"/>
          </a:xfrm>
        </p:spPr>
      </p:pic>
      <p:sp>
        <p:nvSpPr>
          <p:cNvPr id="114691" name="Text Box 5"/>
          <p:cNvSpPr txBox="1">
            <a:spLocks noChangeArrowheads="1"/>
          </p:cNvSpPr>
          <p:nvPr/>
        </p:nvSpPr>
        <p:spPr bwMode="auto">
          <a:xfrm>
            <a:off x="4214813" y="6286500"/>
            <a:ext cx="4535487" cy="400050"/>
          </a:xfrm>
          <a:prstGeom prst="rect">
            <a:avLst/>
          </a:prstGeom>
          <a:noFill/>
          <a:ln w="9525">
            <a:noFill/>
            <a:miter lim="800000"/>
            <a:headEnd/>
            <a:tailEnd/>
          </a:ln>
        </p:spPr>
        <p:txBody>
          <a:bodyPr>
            <a:spAutoFit/>
          </a:bodyPr>
          <a:lstStyle/>
          <a:p>
            <a:pPr eaLnBrk="0" hangingPunct="0">
              <a:spcBef>
                <a:spcPct val="50000"/>
              </a:spcBef>
            </a:pPr>
            <a:r>
              <a:rPr lang="en-GB" sz="2000"/>
              <a:t>Source: Baldwin and Wyplosz)</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6738" name="Rectangle 2"/>
          <p:cNvSpPr>
            <a:spLocks noChangeArrowheads="1"/>
          </p:cNvSpPr>
          <p:nvPr/>
        </p:nvSpPr>
        <p:spPr bwMode="auto">
          <a:xfrm>
            <a:off x="457200" y="274638"/>
            <a:ext cx="8229600" cy="582612"/>
          </a:xfrm>
          <a:prstGeom prst="rect">
            <a:avLst/>
          </a:prstGeom>
          <a:noFill/>
          <a:ln w="9525">
            <a:noFill/>
            <a:miter lim="800000"/>
            <a:headEnd/>
            <a:tailEnd/>
          </a:ln>
        </p:spPr>
        <p:txBody>
          <a:bodyPr anchor="ctr"/>
          <a:lstStyle/>
          <a:p>
            <a:r>
              <a:rPr lang="fr-CH" sz="3000" b="1" u="sng">
                <a:solidFill>
                  <a:schemeClr val="bg1"/>
                </a:solidFill>
                <a:latin typeface="Verdana" pitchFamily="34" charset="0"/>
              </a:rPr>
              <a:t>In the End</a:t>
            </a:r>
            <a:endParaRPr lang="en-US" sz="3000" b="1" u="sng">
              <a:solidFill>
                <a:schemeClr val="bg1"/>
              </a:solidFill>
              <a:latin typeface="Verdana" pitchFamily="34" charset="0"/>
            </a:endParaRPr>
          </a:p>
        </p:txBody>
      </p:sp>
      <p:sp>
        <p:nvSpPr>
          <p:cNvPr id="116739" name="Rectangle 3"/>
          <p:cNvSpPr>
            <a:spLocks noChangeArrowheads="1"/>
          </p:cNvSpPr>
          <p:nvPr/>
        </p:nvSpPr>
        <p:spPr bwMode="auto">
          <a:xfrm>
            <a:off x="428625" y="1143000"/>
            <a:ext cx="8229600" cy="4525963"/>
          </a:xfrm>
          <a:prstGeom prst="rect">
            <a:avLst/>
          </a:prstGeom>
          <a:noFill/>
          <a:ln w="9525">
            <a:noFill/>
            <a:miter lim="800000"/>
            <a:headEnd/>
            <a:tailEnd/>
          </a:ln>
        </p:spPr>
        <p:txBody>
          <a:bodyPr/>
          <a:lstStyle/>
          <a:p>
            <a:pPr marL="342900" indent="-342900">
              <a:lnSpc>
                <a:spcPct val="90000"/>
              </a:lnSpc>
              <a:spcBef>
                <a:spcPct val="20000"/>
              </a:spcBef>
              <a:buFontTx/>
              <a:buChar char="•"/>
            </a:pPr>
            <a:r>
              <a:rPr lang="fr-CH" sz="2800">
                <a:latin typeface="Verdana" pitchFamily="34" charset="0"/>
              </a:rPr>
              <a:t>Monetary union is not only about economics (!?)</a:t>
            </a:r>
          </a:p>
          <a:p>
            <a:pPr marL="342900" indent="-342900">
              <a:lnSpc>
                <a:spcPct val="90000"/>
              </a:lnSpc>
              <a:spcBef>
                <a:spcPct val="20000"/>
              </a:spcBef>
              <a:buFontTx/>
              <a:buChar char="•"/>
            </a:pPr>
            <a:endParaRPr lang="fr-CH" sz="2800">
              <a:latin typeface="Verdana" pitchFamily="34" charset="0"/>
            </a:endParaRPr>
          </a:p>
          <a:p>
            <a:pPr marL="342900" indent="-342900">
              <a:lnSpc>
                <a:spcPct val="90000"/>
              </a:lnSpc>
              <a:spcBef>
                <a:spcPct val="20000"/>
              </a:spcBef>
              <a:buFontTx/>
              <a:buChar char="•"/>
            </a:pPr>
            <a:r>
              <a:rPr lang="fr-CH" sz="2800">
                <a:latin typeface="Verdana" pitchFamily="34" charset="0"/>
              </a:rPr>
              <a:t>The OCA criteria do not send a clear signal:</a:t>
            </a:r>
          </a:p>
          <a:p>
            <a:pPr marL="742950" lvl="1" indent="-285750">
              <a:lnSpc>
                <a:spcPct val="90000"/>
              </a:lnSpc>
              <a:spcBef>
                <a:spcPct val="20000"/>
              </a:spcBef>
              <a:buFontTx/>
              <a:buChar char="–"/>
            </a:pPr>
            <a:r>
              <a:rPr lang="fr-CH" sz="2800">
                <a:latin typeface="Verdana" pitchFamily="34" charset="0"/>
              </a:rPr>
              <a:t>the EU is not a perfect OCA</a:t>
            </a:r>
          </a:p>
          <a:p>
            <a:pPr marL="742950" lvl="1" indent="-285750">
              <a:lnSpc>
                <a:spcPct val="90000"/>
              </a:lnSpc>
              <a:spcBef>
                <a:spcPct val="20000"/>
              </a:spcBef>
              <a:buFontTx/>
              <a:buChar char="–"/>
            </a:pPr>
            <a:r>
              <a:rPr lang="fr-CH" sz="2800">
                <a:latin typeface="Verdana" pitchFamily="34" charset="0"/>
              </a:rPr>
              <a:t>a monetary union may function, at a cost:</a:t>
            </a:r>
          </a:p>
          <a:p>
            <a:pPr marL="1200150" lvl="2" indent="-285750">
              <a:lnSpc>
                <a:spcPct val="90000"/>
              </a:lnSpc>
              <a:spcBef>
                <a:spcPct val="20000"/>
              </a:spcBef>
              <a:buFontTx/>
              <a:buChar char="–"/>
            </a:pPr>
            <a:r>
              <a:rPr lang="fr-CH" sz="2800">
                <a:latin typeface="Verdana" pitchFamily="34" charset="0"/>
              </a:rPr>
              <a:t>labour markets and unemployment</a:t>
            </a:r>
          </a:p>
          <a:p>
            <a:pPr marL="1200150" lvl="2" indent="-285750">
              <a:lnSpc>
                <a:spcPct val="90000"/>
              </a:lnSpc>
              <a:spcBef>
                <a:spcPct val="20000"/>
              </a:spcBef>
              <a:buFontTx/>
              <a:buChar char="–"/>
            </a:pPr>
            <a:r>
              <a:rPr lang="fr-CH" sz="2800">
                <a:latin typeface="Verdana" pitchFamily="34" charset="0"/>
              </a:rPr>
              <a:t>political tensions in presence of deep asymmetric shocks</a:t>
            </a:r>
            <a:r>
              <a:rPr lang="en-GB" sz="2800">
                <a:latin typeface="Verdana" pitchFamily="34" charset="0"/>
              </a:rPr>
              <a:t>.</a:t>
            </a:r>
            <a:endParaRPr lang="en-US" sz="2800">
              <a:latin typeface="Verdana" pitchFamily="34"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571500" y="214313"/>
            <a:ext cx="7772400" cy="1143000"/>
          </a:xfrm>
        </p:spPr>
        <p:txBody>
          <a:bodyPr/>
          <a:lstStyle/>
          <a:p>
            <a:pPr eaLnBrk="1" hangingPunct="1"/>
            <a:r>
              <a:rPr lang="en-GB" smtClean="0"/>
              <a:t>Readings</a:t>
            </a:r>
            <a:br>
              <a:rPr lang="en-GB" smtClean="0"/>
            </a:br>
            <a:endParaRPr lang="en-GB" smtClean="0"/>
          </a:p>
        </p:txBody>
      </p:sp>
      <p:sp>
        <p:nvSpPr>
          <p:cNvPr id="6147" name="Rectangle 3"/>
          <p:cNvSpPr>
            <a:spLocks noGrp="1" noChangeArrowheads="1"/>
          </p:cNvSpPr>
          <p:nvPr>
            <p:ph idx="1"/>
          </p:nvPr>
        </p:nvSpPr>
        <p:spPr>
          <a:xfrm>
            <a:off x="611188" y="1412875"/>
            <a:ext cx="7772400" cy="4114800"/>
          </a:xfrm>
        </p:spPr>
        <p:txBody>
          <a:bodyPr/>
          <a:lstStyle/>
          <a:p>
            <a:pPr eaLnBrk="1" hangingPunct="1">
              <a:buFontTx/>
              <a:buNone/>
            </a:pPr>
            <a:r>
              <a:rPr lang="en-US" b="1" i="1" smtClean="0"/>
              <a:t>El- Agraa, 2004. The European Union. Ch. 8.1, 8.2, 9, 10</a:t>
            </a:r>
          </a:p>
          <a:p>
            <a:pPr eaLnBrk="1" hangingPunct="1">
              <a:buFontTx/>
              <a:buNone/>
            </a:pPr>
            <a:r>
              <a:rPr lang="en-US" b="1" i="1" smtClean="0"/>
              <a:t>Baldwin and Wyplosz*, ch. 13</a:t>
            </a:r>
          </a:p>
          <a:p>
            <a:pPr eaLnBrk="1" hangingPunct="1">
              <a:buFontTx/>
              <a:buNone/>
            </a:pPr>
            <a:endParaRPr lang="en-GB" b="1" i="1" smtClean="0"/>
          </a:p>
          <a:p>
            <a:pPr eaLnBrk="1" hangingPunct="1">
              <a:buFontTx/>
              <a:buNone/>
            </a:pPr>
            <a:r>
              <a:rPr lang="en-GB" b="1" smtClean="0"/>
              <a:t>de Grauwe, P. 2003. </a:t>
            </a:r>
            <a:r>
              <a:rPr lang="en-GB" b="1" i="1" smtClean="0"/>
              <a:t>Economics of Monetary Union</a:t>
            </a:r>
            <a:r>
              <a:rPr lang="en-GB" b="1" smtClean="0"/>
              <a:t>, 5</a:t>
            </a:r>
            <a:r>
              <a:rPr lang="en-GB" b="1" baseline="30000" smtClean="0"/>
              <a:t>th</a:t>
            </a:r>
            <a:r>
              <a:rPr lang="en-GB" b="1" smtClean="0"/>
              <a:t> edition. Oxford: Oxford University Press. </a:t>
            </a:r>
            <a:endParaRPr lang="en-GB" sz="2400" b="1" smtClean="0"/>
          </a:p>
          <a:p>
            <a:pPr eaLnBrk="1" hangingPunct="1">
              <a:buFontTx/>
              <a:buNone/>
            </a:pPr>
            <a:endParaRPr lang="en-GB" sz="2400" b="1" smtClean="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pPr eaLnBrk="1" hangingPunct="1"/>
            <a:r>
              <a:rPr lang="en-GB" smtClean="0"/>
              <a:t>Further Readings</a:t>
            </a:r>
          </a:p>
        </p:txBody>
      </p:sp>
      <p:sp>
        <p:nvSpPr>
          <p:cNvPr id="67587" name="Rectangle 3"/>
          <p:cNvSpPr>
            <a:spLocks noGrp="1" noChangeArrowheads="1"/>
          </p:cNvSpPr>
          <p:nvPr>
            <p:ph idx="1"/>
          </p:nvPr>
        </p:nvSpPr>
        <p:spPr>
          <a:xfrm>
            <a:off x="611188" y="1412875"/>
            <a:ext cx="7772400" cy="4114800"/>
          </a:xfrm>
        </p:spPr>
        <p:txBody>
          <a:bodyPr/>
          <a:lstStyle/>
          <a:p>
            <a:pPr eaLnBrk="1" hangingPunct="1">
              <a:buFontTx/>
              <a:buNone/>
            </a:pPr>
            <a:r>
              <a:rPr lang="en-GB" sz="2800" b="1" smtClean="0"/>
              <a:t>European Commission, 2008. </a:t>
            </a:r>
            <a:r>
              <a:rPr lang="en-GB" sz="2800" b="1" i="1" smtClean="0"/>
              <a:t>Convergence Report</a:t>
            </a:r>
            <a:r>
              <a:rPr lang="en-GB" sz="2800" b="1" smtClean="0"/>
              <a:t> 2008. </a:t>
            </a:r>
            <a:r>
              <a:rPr lang="en-GB" sz="2800" b="1" i="1" smtClean="0"/>
              <a:t>European Economomy. </a:t>
            </a:r>
            <a:r>
              <a:rPr lang="en-GB" sz="2800" b="1" smtClean="0"/>
              <a:t>No. 3. Available from: </a:t>
            </a:r>
            <a:r>
              <a:rPr lang="en-GB" sz="2800" b="1" smtClean="0">
                <a:hlinkClick r:id="rId4"/>
              </a:rPr>
              <a:t>http://ec.europa.eu/economy_finance/publications/publication12574_en.pdf</a:t>
            </a:r>
            <a:endParaRPr lang="en-GB" sz="2800" b="1" smtClean="0"/>
          </a:p>
          <a:p>
            <a:pPr eaLnBrk="1" hangingPunct="1">
              <a:buFontTx/>
              <a:buNone/>
            </a:pPr>
            <a:endParaRPr lang="en-US" sz="2800" b="1" smtClean="0"/>
          </a:p>
          <a:p>
            <a:pPr eaLnBrk="1" hangingPunct="1">
              <a:buFontTx/>
              <a:buNone/>
            </a:pPr>
            <a:r>
              <a:rPr lang="en-GB" sz="2800" b="1" smtClean="0">
                <a:hlinkClick r:id="rId5"/>
              </a:rPr>
              <a:t>The European Central Bank</a:t>
            </a:r>
            <a:endParaRPr lang="en-GB" sz="2800" b="1" smtClean="0"/>
          </a:p>
          <a:p>
            <a:pPr eaLnBrk="1" hangingPunct="1">
              <a:buFontTx/>
              <a:buNone/>
            </a:pPr>
            <a:endParaRPr lang="en-GB" sz="1800" b="1" smtClean="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75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758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p:txBody>
          <a:bodyPr/>
          <a:lstStyle/>
          <a:p>
            <a:pPr eaLnBrk="1" hangingPunct="1"/>
            <a:r>
              <a:rPr lang="en-GB" sz="4200" smtClean="0"/>
              <a:t>Cyclical convergence</a:t>
            </a:r>
          </a:p>
        </p:txBody>
      </p:sp>
      <p:sp>
        <p:nvSpPr>
          <p:cNvPr id="41987" name="Rectangle 3"/>
          <p:cNvSpPr>
            <a:spLocks noGrp="1" noChangeArrowheads="1"/>
          </p:cNvSpPr>
          <p:nvPr>
            <p:ph idx="1"/>
          </p:nvPr>
        </p:nvSpPr>
        <p:spPr/>
        <p:txBody>
          <a:bodyPr/>
          <a:lstStyle/>
          <a:p>
            <a:pPr eaLnBrk="1" hangingPunct="1"/>
            <a:r>
              <a:rPr lang="en-GB" i="1" smtClean="0">
                <a:solidFill>
                  <a:srgbClr val="6699FF"/>
                </a:solidFill>
              </a:rPr>
              <a:t>"Are business cycles and economic structures compatible so that we and others could live comfortably with euro interest rates on a permanent basis?''</a:t>
            </a:r>
            <a:r>
              <a:rPr lang="en-GB" smtClean="0"/>
              <a:t> </a:t>
            </a:r>
          </a:p>
          <a:p>
            <a:pPr eaLnBrk="1" hangingPunct="1"/>
            <a:endParaRPr lang="en-GB" smtClean="0"/>
          </a:p>
          <a:p>
            <a:pPr eaLnBrk="1" hangingPunct="1"/>
            <a:r>
              <a:rPr lang="en-GB" smtClean="0"/>
              <a:t>HM Treasury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 calcmode="lin" valueType="num">
                                      <p:cBhvr additive="base">
                                        <p:cTn id="7" dur="500" fill="hold"/>
                                        <p:tgtEl>
                                          <p:spTgt spid="4198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19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1987">
                                            <p:txEl>
                                              <p:pRg st="2" end="2"/>
                                            </p:txEl>
                                          </p:spTgt>
                                        </p:tgtEl>
                                        <p:attrNameLst>
                                          <p:attrName>style.visibility</p:attrName>
                                        </p:attrNameLst>
                                      </p:cBhvr>
                                      <p:to>
                                        <p:strVal val="visible"/>
                                      </p:to>
                                    </p:set>
                                    <p:anim calcmode="lin" valueType="num">
                                      <p:cBhvr additive="base">
                                        <p:cTn id="13" dur="500" fill="hold"/>
                                        <p:tgtEl>
                                          <p:spTgt spid="41987">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198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p:txBody>
          <a:bodyPr/>
          <a:lstStyle/>
          <a:p>
            <a:pPr eaLnBrk="1" hangingPunct="1"/>
            <a:r>
              <a:rPr lang="en-GB" sz="4200" smtClean="0"/>
              <a:t>Cyclical convergence</a:t>
            </a:r>
          </a:p>
        </p:txBody>
      </p:sp>
      <p:sp>
        <p:nvSpPr>
          <p:cNvPr id="43011" name="Rectangle 3"/>
          <p:cNvSpPr>
            <a:spLocks noGrp="1" noChangeArrowheads="1"/>
          </p:cNvSpPr>
          <p:nvPr>
            <p:ph idx="1"/>
          </p:nvPr>
        </p:nvSpPr>
        <p:spPr/>
        <p:txBody>
          <a:bodyPr/>
          <a:lstStyle/>
          <a:p>
            <a:pPr eaLnBrk="1" hangingPunct="1"/>
            <a:r>
              <a:rPr lang="en-GB" sz="2800" smtClean="0"/>
              <a:t>In joining EMU, interest rates in the UK would no longer be set in response to domestic economic conditions. Rather, the ECB would set interest rates to achieve price stability in the EMU area as a whole. If economic conditions in the UK were similar to those in the EMU area, then the ECB's monetary policy would be appropriate for the UK.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 calcmode="lin" valueType="num">
                                      <p:cBhvr additive="base">
                                        <p:cTn id="7" dur="500" fill="hold"/>
                                        <p:tgtEl>
                                          <p:spTgt spid="430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301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p:txBody>
          <a:bodyPr/>
          <a:lstStyle/>
          <a:p>
            <a:pPr eaLnBrk="1" hangingPunct="1"/>
            <a:r>
              <a:rPr lang="en-GB" sz="4200" smtClean="0"/>
              <a:t>Cyclical convergence</a:t>
            </a:r>
          </a:p>
        </p:txBody>
      </p:sp>
      <p:sp>
        <p:nvSpPr>
          <p:cNvPr id="44035" name="Rectangle 3"/>
          <p:cNvSpPr>
            <a:spLocks noGrp="1" noChangeArrowheads="1"/>
          </p:cNvSpPr>
          <p:nvPr>
            <p:ph idx="1"/>
          </p:nvPr>
        </p:nvSpPr>
        <p:spPr/>
        <p:txBody>
          <a:bodyPr/>
          <a:lstStyle/>
          <a:p>
            <a:pPr eaLnBrk="1" hangingPunct="1"/>
            <a:r>
              <a:rPr lang="en-GB" sz="2800" smtClean="0"/>
              <a:t>But if conditions in the rest of the EMU area were very different from those in the UK euro interest rates could often be too high or too low for the UK, making economic conditions less stable. So it is important that the UK cycle is broadly in line when we join EMU and that this convergence is sustainable.</a:t>
            </a:r>
          </a:p>
          <a:p>
            <a:pPr eaLnBrk="1" hangingPunct="1"/>
            <a:endParaRPr lang="en-GB" sz="2800" smtClean="0"/>
          </a:p>
          <a:p>
            <a:pPr eaLnBrk="1" hangingPunct="1">
              <a:buFontTx/>
              <a:buNone/>
            </a:pPr>
            <a:r>
              <a:rPr lang="en-GB" sz="2400" smtClean="0"/>
              <a:t>© Crown: </a:t>
            </a:r>
            <a:r>
              <a:rPr lang="en-GB" sz="2000" smtClean="0"/>
              <a:t>‘UK MEMBERSHIP OF THE SINGLE CURRENCY AN ASSESSMENT OF THE FIVE ECONOMIC TESTS’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 calcmode="lin" valueType="num">
                                      <p:cBhvr additive="base">
                                        <p:cTn id="7" dur="500" fill="hold"/>
                                        <p:tgtEl>
                                          <p:spTgt spid="4403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403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4035">
                                            <p:txEl>
                                              <p:pRg st="2" end="2"/>
                                            </p:txEl>
                                          </p:spTgt>
                                        </p:tgtEl>
                                        <p:attrNameLst>
                                          <p:attrName>style.visibility</p:attrName>
                                        </p:attrNameLst>
                                      </p:cBhvr>
                                      <p:to>
                                        <p:strVal val="visible"/>
                                      </p:to>
                                    </p:set>
                                    <p:anim calcmode="lin" valueType="num">
                                      <p:cBhvr additive="base">
                                        <p:cTn id="13" dur="500" fill="hold"/>
                                        <p:tgtEl>
                                          <p:spTgt spid="44035">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403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p:txBody>
          <a:bodyPr/>
          <a:lstStyle/>
          <a:p>
            <a:pPr eaLnBrk="1" hangingPunct="1"/>
            <a:r>
              <a:rPr lang="en-GB" sz="4200" smtClean="0"/>
              <a:t>OCA?</a:t>
            </a:r>
          </a:p>
        </p:txBody>
      </p:sp>
      <p:sp>
        <p:nvSpPr>
          <p:cNvPr id="45059" name="Rectangle 3"/>
          <p:cNvSpPr>
            <a:spLocks noGrp="1" noChangeArrowheads="1"/>
          </p:cNvSpPr>
          <p:nvPr>
            <p:ph idx="1"/>
          </p:nvPr>
        </p:nvSpPr>
        <p:spPr/>
        <p:txBody>
          <a:bodyPr/>
          <a:lstStyle/>
          <a:p>
            <a:pPr eaLnBrk="1" hangingPunct="1"/>
            <a:r>
              <a:rPr lang="en-GB" smtClean="0"/>
              <a:t>When outside economic shocks do arise, their impacts are often felt asymmetrically. </a:t>
            </a:r>
          </a:p>
          <a:p>
            <a:pPr eaLnBrk="1" hangingPunct="1"/>
            <a:r>
              <a:rPr lang="en-GB" smtClean="0"/>
              <a:t>For countries outside a monetary union, this should not pose a problem as exchange rate flexibility can deal with such shocks.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 calcmode="lin" valueType="num">
                                      <p:cBhvr additive="base">
                                        <p:cTn id="7" dur="500" fill="hold"/>
                                        <p:tgtEl>
                                          <p:spTgt spid="4505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505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5059">
                                            <p:txEl>
                                              <p:pRg st="1" end="1"/>
                                            </p:txEl>
                                          </p:spTgt>
                                        </p:tgtEl>
                                        <p:attrNameLst>
                                          <p:attrName>style.visibility</p:attrName>
                                        </p:attrNameLst>
                                      </p:cBhvr>
                                      <p:to>
                                        <p:strVal val="visible"/>
                                      </p:to>
                                    </p:set>
                                    <p:anim calcmode="lin" valueType="num">
                                      <p:cBhvr additive="base">
                                        <p:cTn id="13" dur="500" fill="hold"/>
                                        <p:tgtEl>
                                          <p:spTgt spid="4505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5059">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p:txBody>
          <a:bodyPr/>
          <a:lstStyle/>
          <a:p>
            <a:pPr eaLnBrk="1" hangingPunct="1"/>
            <a:r>
              <a:rPr lang="en-GB" sz="4200" smtClean="0"/>
              <a:t>OCA?</a:t>
            </a:r>
          </a:p>
        </p:txBody>
      </p:sp>
      <p:sp>
        <p:nvSpPr>
          <p:cNvPr id="46083" name="Rectangle 3"/>
          <p:cNvSpPr>
            <a:spLocks noGrp="1" noChangeArrowheads="1"/>
          </p:cNvSpPr>
          <p:nvPr>
            <p:ph idx="1"/>
          </p:nvPr>
        </p:nvSpPr>
        <p:spPr/>
        <p:txBody>
          <a:bodyPr/>
          <a:lstStyle/>
          <a:p>
            <a:pPr eaLnBrk="1" hangingPunct="1"/>
            <a:r>
              <a:rPr lang="en-GB" smtClean="0"/>
              <a:t>Inside the EMU, on the other hand, a substantial degree of business-cycle convergence would be highly desirable.</a:t>
            </a:r>
          </a:p>
          <a:p>
            <a:pPr eaLnBrk="1" hangingPunct="1"/>
            <a:endParaRPr lang="en-GB"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 calcmode="lin" valueType="num">
                                      <p:cBhvr additive="base">
                                        <p:cTn id="7" dur="500" fill="hold"/>
                                        <p:tgtEl>
                                          <p:spTgt spid="4608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608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autoUpdateAnimBg="0"/>
    </p:bldLst>
  </p:timing>
</p:sld>
</file>

<file path=ppt/theme/theme1.xml><?xml version="1.0" encoding="utf-8"?>
<a:theme xmlns:a="http://schemas.openxmlformats.org/drawingml/2006/main" name="Blank">
  <a:themeElements>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rgu">
  <a:themeElements>
    <a:clrScheme name="RGU-Offici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RGU-Official">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GU-Offici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GU-Offici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GU-Offici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GU-Offici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GU-Offici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GU-Offici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GU-Offici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GU-Offici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GU-Offici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GU-Offici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GU-Offici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GU-Offici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RGU-Offici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0.xml><?xml version="1.0" encoding="utf-8"?>
<a:themeOverride xmlns:a="http://schemas.openxmlformats.org/drawingml/2006/main">
  <a:clrScheme name="RGU-Offici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1.xml><?xml version="1.0" encoding="utf-8"?>
<a:themeOverride xmlns:a="http://schemas.openxmlformats.org/drawingml/2006/main">
  <a:clrScheme name="RGU-Offici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2.xml><?xml version="1.0" encoding="utf-8"?>
<a:themeOverride xmlns:a="http://schemas.openxmlformats.org/drawingml/2006/main">
  <a:clrScheme name="RGU-Offici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3.xml><?xml version="1.0" encoding="utf-8"?>
<a:themeOverride xmlns:a="http://schemas.openxmlformats.org/drawingml/2006/main">
  <a:clrScheme name="RGU-Offici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4.xml><?xml version="1.0" encoding="utf-8"?>
<a:themeOverride xmlns:a="http://schemas.openxmlformats.org/drawingml/2006/main">
  <a:clrScheme name="RGU-Offici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5.xml><?xml version="1.0" encoding="utf-8"?>
<a:themeOverride xmlns:a="http://schemas.openxmlformats.org/drawingml/2006/main">
  <a:clrScheme name="RGU-Offici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6.xml><?xml version="1.0" encoding="utf-8"?>
<a:themeOverride xmlns:a="http://schemas.openxmlformats.org/drawingml/2006/main">
  <a:clrScheme name="RGU-Offici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7.xml><?xml version="1.0" encoding="utf-8"?>
<a:themeOverride xmlns:a="http://schemas.openxmlformats.org/drawingml/2006/main">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themeOverride>
</file>

<file path=ppt/theme/themeOverride18.xml><?xml version="1.0" encoding="utf-8"?>
<a:themeOverride xmlns:a="http://schemas.openxmlformats.org/drawingml/2006/main">
  <a:clrScheme name="RGU-Offici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9.xml><?xml version="1.0" encoding="utf-8"?>
<a:themeOverride xmlns:a="http://schemas.openxmlformats.org/drawingml/2006/main">
  <a:clrScheme name="RGU-Offici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RGU-Offici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0.xml><?xml version="1.0" encoding="utf-8"?>
<a:themeOverride xmlns:a="http://schemas.openxmlformats.org/drawingml/2006/main">
  <a:clrScheme name="RGU-Offici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1.xml><?xml version="1.0" encoding="utf-8"?>
<a:themeOverride xmlns:a="http://schemas.openxmlformats.org/drawingml/2006/main">
  <a:clrScheme name="RGU-Offici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2.xml><?xml version="1.0" encoding="utf-8"?>
<a:themeOverride xmlns:a="http://schemas.openxmlformats.org/drawingml/2006/main">
  <a:clrScheme name="RGU-Offici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3.xml><?xml version="1.0" encoding="utf-8"?>
<a:themeOverride xmlns:a="http://schemas.openxmlformats.org/drawingml/2006/main">
  <a:clrScheme name="RGU-Offici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4.xml><?xml version="1.0" encoding="utf-8"?>
<a:themeOverride xmlns:a="http://schemas.openxmlformats.org/drawingml/2006/main">
  <a:clrScheme name="RGU-Offici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5.xml><?xml version="1.0" encoding="utf-8"?>
<a:themeOverride xmlns:a="http://schemas.openxmlformats.org/drawingml/2006/main">
  <a:clrScheme name="RGU-Offici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6.xml><?xml version="1.0" encoding="utf-8"?>
<a:themeOverride xmlns:a="http://schemas.openxmlformats.org/drawingml/2006/main">
  <a:clrScheme name="RGU-Offici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7.xml><?xml version="1.0" encoding="utf-8"?>
<a:themeOverride xmlns:a="http://schemas.openxmlformats.org/drawingml/2006/main">
  <a:clrScheme name="RGU-Offici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8.xml><?xml version="1.0" encoding="utf-8"?>
<a:themeOverride xmlns:a="http://schemas.openxmlformats.org/drawingml/2006/main">
  <a:clrScheme name="RGU-Offici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9.xml><?xml version="1.0" encoding="utf-8"?>
<a:themeOverride xmlns:a="http://schemas.openxmlformats.org/drawingml/2006/main">
  <a:clrScheme name="RGU-Offici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xml><?xml version="1.0" encoding="utf-8"?>
<a:themeOverride xmlns:a="http://schemas.openxmlformats.org/drawingml/2006/main">
  <a:clrScheme name="RGU-Offici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0.xml><?xml version="1.0" encoding="utf-8"?>
<a:themeOverride xmlns:a="http://schemas.openxmlformats.org/drawingml/2006/main">
  <a:clrScheme name="RGU-Offici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1.xml><?xml version="1.0" encoding="utf-8"?>
<a:themeOverride xmlns:a="http://schemas.openxmlformats.org/drawingml/2006/main">
  <a:clrScheme name="RGU-Offici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2.xml><?xml version="1.0" encoding="utf-8"?>
<a:themeOverride xmlns:a="http://schemas.openxmlformats.org/drawingml/2006/main">
  <a:clrScheme name="RGU-Offici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xml><?xml version="1.0" encoding="utf-8"?>
<a:themeOverride xmlns:a="http://schemas.openxmlformats.org/drawingml/2006/main">
  <a:clrScheme name="RGU-Offici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5.xml><?xml version="1.0" encoding="utf-8"?>
<a:themeOverride xmlns:a="http://schemas.openxmlformats.org/drawingml/2006/main">
  <a:clrScheme name="RGU-Offici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6.xml><?xml version="1.0" encoding="utf-8"?>
<a:themeOverride xmlns:a="http://schemas.openxmlformats.org/drawingml/2006/main">
  <a:clrScheme name="RGU-Offici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7.xml><?xml version="1.0" encoding="utf-8"?>
<a:themeOverride xmlns:a="http://schemas.openxmlformats.org/drawingml/2006/main">
  <a:clrScheme name="RGU-Offici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8.xml><?xml version="1.0" encoding="utf-8"?>
<a:themeOverride xmlns:a="http://schemas.openxmlformats.org/drawingml/2006/main">
  <a:clrScheme name="RGU-Offici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9.xml><?xml version="1.0" encoding="utf-8"?>
<a:themeOverride xmlns:a="http://schemas.openxmlformats.org/drawingml/2006/main">
  <a:clrScheme name="RGU-Offici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
  <TotalTime>1230</TotalTime>
  <Words>1050</Words>
  <Application>Microsoft Office PowerPoint</Application>
  <PresentationFormat>On-screen Show (4:3)</PresentationFormat>
  <Paragraphs>208</Paragraphs>
  <Slides>45</Slides>
  <Notes>45</Notes>
  <HiddenSlides>0</HiddenSlides>
  <MMClips>0</MMClips>
  <ScaleCrop>false</ScaleCrop>
  <HeadingPairs>
    <vt:vector size="6" baseType="variant">
      <vt:variant>
        <vt:lpstr>Fonts Used</vt:lpstr>
      </vt:variant>
      <vt:variant>
        <vt:i4>5</vt:i4>
      </vt:variant>
      <vt:variant>
        <vt:lpstr>Design Template</vt:lpstr>
      </vt:variant>
      <vt:variant>
        <vt:i4>16</vt:i4>
      </vt:variant>
      <vt:variant>
        <vt:lpstr>Slide Titles</vt:lpstr>
      </vt:variant>
      <vt:variant>
        <vt:i4>45</vt:i4>
      </vt:variant>
    </vt:vector>
  </HeadingPairs>
  <TitlesOfParts>
    <vt:vector size="66" baseType="lpstr">
      <vt:lpstr>Times</vt:lpstr>
      <vt:lpstr>Arial</vt:lpstr>
      <vt:lpstr>Times New Roman</vt:lpstr>
      <vt:lpstr>Verdana</vt:lpstr>
      <vt:lpstr>Symbol</vt:lpstr>
      <vt:lpstr>Blank</vt:lpstr>
      <vt:lpstr>rgu</vt:lpstr>
      <vt:lpstr>Blank</vt:lpstr>
      <vt:lpstr>rgu</vt:lpstr>
      <vt:lpstr>rgu</vt:lpstr>
      <vt:lpstr>rgu</vt:lpstr>
      <vt:lpstr>rgu</vt:lpstr>
      <vt:lpstr>rgu</vt:lpstr>
      <vt:lpstr>rgu</vt:lpstr>
      <vt:lpstr>rgu</vt:lpstr>
      <vt:lpstr>rgu</vt:lpstr>
      <vt:lpstr>rgu</vt:lpstr>
      <vt:lpstr>rgu</vt:lpstr>
      <vt:lpstr>rgu</vt:lpstr>
      <vt:lpstr>rgu</vt:lpstr>
      <vt:lpstr>rgu</vt:lpstr>
      <vt:lpstr>Slide 1</vt:lpstr>
      <vt:lpstr>Elements</vt:lpstr>
      <vt:lpstr>Starting with the threats</vt:lpstr>
      <vt:lpstr>Cyclical convergence</vt:lpstr>
      <vt:lpstr>Cyclical convergence</vt:lpstr>
      <vt:lpstr>Cyclical convergence</vt:lpstr>
      <vt:lpstr>Cyclical convergence</vt:lpstr>
      <vt:lpstr>OCA?</vt:lpstr>
      <vt:lpstr>OCA?</vt:lpstr>
      <vt:lpstr>OCA?</vt:lpstr>
      <vt:lpstr>OCA?</vt:lpstr>
      <vt:lpstr>Business cycles: EU, Euro area, UK</vt:lpstr>
      <vt:lpstr>The theoretical basis for a Monetary Union</vt:lpstr>
      <vt:lpstr>The theoretical basis for a Monetary Union…</vt:lpstr>
      <vt:lpstr>EMU  criteria</vt:lpstr>
      <vt:lpstr>Slide 16</vt:lpstr>
      <vt:lpstr>Slide 17</vt:lpstr>
      <vt:lpstr>Slide 18</vt:lpstr>
      <vt:lpstr>Convergence Report, 2008</vt:lpstr>
      <vt:lpstr>Slide 20</vt:lpstr>
      <vt:lpstr>Slide 21</vt:lpstr>
      <vt:lpstr>Slide 22</vt:lpstr>
      <vt:lpstr>Slide 23</vt:lpstr>
      <vt:lpstr>The Stability Pact</vt:lpstr>
      <vt:lpstr>Criteria for complete EMU</vt:lpstr>
      <vt:lpstr>Criteria for complete EMU</vt:lpstr>
      <vt:lpstr>Is Europe An OCA?</vt:lpstr>
      <vt:lpstr>Effect of a 1% point interest rate increase  </vt:lpstr>
      <vt:lpstr>Inside the EU: Openness</vt:lpstr>
      <vt:lpstr>Inside the EU: Diversification</vt:lpstr>
      <vt:lpstr>EU Labour Mobility</vt:lpstr>
      <vt:lpstr>Inside the EU: Transfers</vt:lpstr>
      <vt:lpstr>Inside the EU: Homogeneity of preferences</vt:lpstr>
      <vt:lpstr>Inside the EU: Commonality of Destiny</vt:lpstr>
      <vt:lpstr>Euro: what kind of currency? </vt:lpstr>
      <vt:lpstr>USD vs. Euro (recent experience)</vt:lpstr>
      <vt:lpstr>Slide 37</vt:lpstr>
      <vt:lpstr>Pound Sterling vs. Euro (recent experience)</vt:lpstr>
      <vt:lpstr>Slide 39</vt:lpstr>
      <vt:lpstr>How desirable is EMU?</vt:lpstr>
      <vt:lpstr>How desirable is EMU?</vt:lpstr>
      <vt:lpstr> The Economic Trade-Off</vt:lpstr>
      <vt:lpstr>Slide 43</vt:lpstr>
      <vt:lpstr>Readings </vt:lpstr>
      <vt:lpstr>Further Readings</vt:lpstr>
    </vt:vector>
  </TitlesOfParts>
  <Company>The Robert Gordon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6: Theoretical background and euro facts</dc:title>
  <dc:subject>European economics</dc:subject>
  <dc:creator>Liliana Hiris</dc:creator>
  <cp:lastModifiedBy>plmlp</cp:lastModifiedBy>
  <cp:revision>154</cp:revision>
  <dcterms:created xsi:type="dcterms:W3CDTF">2003-02-18T14:42:57Z</dcterms:created>
  <dcterms:modified xsi:type="dcterms:W3CDTF">2010-02-24T17:23:15Z</dcterms:modified>
</cp:coreProperties>
</file>