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7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241" autoAdjust="0"/>
  </p:normalViewPr>
  <p:slideViewPr>
    <p:cSldViewPr snapToGrid="0" snapToObjects="1">
      <p:cViewPr>
        <p:scale>
          <a:sx n="75" d="100"/>
          <a:sy n="75" d="100"/>
        </p:scale>
        <p:origin x="-1784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8BB51-465B-4546-901B-48F53B0A8DA1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2F150-7B3B-8741-9B8D-1BE73948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7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Outcome of poll everywhere and discussion: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Once we have understood the technicalities</a:t>
            </a:r>
            <a:r>
              <a:rPr lang="en-US" baseline="0" dirty="0" smtClean="0"/>
              <a:t> (be it model, data, narrative argument) how do we focus on criticality and interpretation.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seem to do ok in the first but not so much in the second.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This session: How do we design lessons and how to teach teach this criticality based on DATA, MODELS or analytical narrative? Could be small group, could be large group.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F150-7B3B-8741-9B8D-1BE73948D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Let’s apply this to an actual example.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Explain what the paper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F150-7B3B-8741-9B8D-1BE73948D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DIGRESSION / GO OF ON A TANGENT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Who is that? Romeo and Juliet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What’s good about it? It’s a great story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makes a great story?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Narrative structure with obstacles.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F150-7B3B-8741-9B8D-1BE73948D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topic and think of a start</a:t>
            </a:r>
            <a:r>
              <a:rPr lang="en-US" baseline="0" dirty="0" smtClean="0"/>
              <a:t> in the narrative.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F150-7B3B-8741-9B8D-1BE73948D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F150-7B3B-8741-9B8D-1BE73948D6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9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topic and think of a start</a:t>
            </a:r>
            <a:r>
              <a:rPr lang="en-US" baseline="0" dirty="0" smtClean="0"/>
              <a:t> in the narrative.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F150-7B3B-8741-9B8D-1BE73948D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5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9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1427-CD22-3842-955E-48F247BDFE6A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6D44-EA29-944B-934C-9F36FD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6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9" y="4191948"/>
            <a:ext cx="6867053" cy="2681749"/>
          </a:xfrm>
        </p:spPr>
        <p:txBody>
          <a:bodyPr>
            <a:normAutofit/>
          </a:bodyPr>
          <a:lstStyle/>
          <a:p>
            <a:r>
              <a:rPr lang="en-GB" dirty="0" smtClean="0"/>
              <a:t>Alvin </a:t>
            </a:r>
            <a:r>
              <a:rPr lang="en-GB" dirty="0" err="1" smtClean="0"/>
              <a:t>Birdi</a:t>
            </a:r>
            <a:r>
              <a:rPr lang="en-GB" dirty="0" smtClean="0"/>
              <a:t> and Christian Spielmann</a:t>
            </a:r>
          </a:p>
        </p:txBody>
      </p:sp>
      <p:pic>
        <p:nvPicPr>
          <p:cNvPr id="1026" name="Picture 2" descr="P:\Publicity\Logo 2012\poste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816424" cy="191966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Delay 15"/>
          <p:cNvSpPr/>
          <p:nvPr/>
        </p:nvSpPr>
        <p:spPr>
          <a:xfrm rot="10800000">
            <a:off x="467544" y="0"/>
            <a:ext cx="792088" cy="6858000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C327B"/>
                </a:solidFill>
              </a:rPr>
              <a:t>www.economicsnetwork.ac.uk</a:t>
            </a:r>
            <a:endParaRPr lang="en-GB" dirty="0">
              <a:solidFill>
                <a:srgbClr val="7C32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6396"/>
            <a:ext cx="7772400" cy="1470025"/>
          </a:xfrm>
        </p:spPr>
        <p:txBody>
          <a:bodyPr>
            <a:noAutofit/>
          </a:bodyPr>
          <a:lstStyle/>
          <a:p>
            <a:r>
              <a:rPr lang="en-GB" sz="5100" dirty="0" smtClean="0">
                <a:solidFill>
                  <a:srgbClr val="7C327B"/>
                </a:solidFill>
              </a:rPr>
              <a:t>Teaching Interpretive </a:t>
            </a:r>
            <a:r>
              <a:rPr lang="en-GB" sz="5100" dirty="0">
                <a:solidFill>
                  <a:srgbClr val="7C327B"/>
                </a:solidFill>
              </a:rPr>
              <a:t>S</a:t>
            </a:r>
            <a:r>
              <a:rPr lang="en-GB" sz="5100" dirty="0" smtClean="0">
                <a:solidFill>
                  <a:srgbClr val="7C327B"/>
                </a:solidFill>
              </a:rPr>
              <a:t>essions</a:t>
            </a:r>
            <a:endParaRPr lang="en-GB" sz="51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7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5 at 06.2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983"/>
            <a:ext cx="9144000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5 at 06.27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84"/>
            <a:ext cx="9144000" cy="47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15 at 06.2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524"/>
            <a:ext cx="9144000" cy="54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15 at 06.3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718"/>
            <a:ext cx="9144000" cy="47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15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frame </a:t>
            </a:r>
            <a:r>
              <a:rPr lang="en-US" dirty="0" smtClean="0"/>
              <a:t>your</a:t>
            </a:r>
            <a:r>
              <a:rPr lang="en-US" dirty="0" smtClean="0"/>
              <a:t> </a:t>
            </a:r>
            <a:r>
              <a:rPr lang="en-US" dirty="0" smtClean="0"/>
              <a:t>teaching session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4149" y="5361904"/>
            <a:ext cx="5808163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Think – Pair -- Share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100674" y="2366565"/>
            <a:ext cx="70483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(2) What aspects of this analysis </a:t>
            </a:r>
            <a:br>
              <a:rPr lang="en-US" sz="3600" dirty="0" smtClean="0"/>
            </a:br>
            <a:r>
              <a:rPr lang="en-US" sz="3600" dirty="0" smtClean="0"/>
              <a:t>would you like students to reflect on </a:t>
            </a:r>
            <a:br>
              <a:rPr lang="en-US" sz="3600" dirty="0" smtClean="0"/>
            </a:br>
            <a:r>
              <a:rPr lang="en-US" sz="3600" dirty="0" smtClean="0"/>
              <a:t>and how would you guide students</a:t>
            </a:r>
            <a:br>
              <a:rPr lang="en-US" sz="3600" dirty="0" smtClean="0"/>
            </a:br>
            <a:r>
              <a:rPr lang="en-US" sz="3600" dirty="0" smtClean="0"/>
              <a:t>through this journey</a:t>
            </a:r>
          </a:p>
        </p:txBody>
      </p:sp>
    </p:spTree>
    <p:extLst>
      <p:ext uri="{BB962C8B-B14F-4D97-AF65-F5344CB8AC3E}">
        <p14:creationId xmlns:p14="http://schemas.microsoft.com/office/powerpoint/2010/main" val="179130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importance of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www.polleverywhere.com</a:t>
            </a:r>
            <a:endParaRPr lang="en-US" dirty="0"/>
          </a:p>
        </p:txBody>
      </p:sp>
      <p:pic>
        <p:nvPicPr>
          <p:cNvPr id="4" name="Picture 3" descr="Screen Shot 2016-04-15 at 06.4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2" y="3314699"/>
            <a:ext cx="8565152" cy="6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well are economics graduates equipped with these skills?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www.polleverywhere.com</a:t>
            </a:r>
            <a:endParaRPr lang="en-US" dirty="0"/>
          </a:p>
        </p:txBody>
      </p:sp>
      <p:pic>
        <p:nvPicPr>
          <p:cNvPr id="4" name="Picture 3" descr="Screen Shot 2016-04-15 at 06.4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0465"/>
            <a:ext cx="8335206" cy="6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0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3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4" y="2194918"/>
            <a:ext cx="8480007" cy="34042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Skills and Knowledge in Need of Further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6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10" y="1437653"/>
            <a:ext cx="8229600" cy="1963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Hedonic valuation of the perceived risks of nuclear power plants </a:t>
            </a:r>
            <a:endParaRPr lang="en-US" dirty="0" smtClean="0"/>
          </a:p>
          <a:p>
            <a:pPr marL="0" indent="0" algn="r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4518" y="3216626"/>
            <a:ext cx="6428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Stefan </a:t>
            </a:r>
            <a:r>
              <a:rPr lang="en-US" dirty="0" err="1" smtClean="0"/>
              <a:t>Boes</a:t>
            </a:r>
            <a:r>
              <a:rPr lang="en-US" dirty="0" smtClean="0"/>
              <a:t> a,∗, Stephan </a:t>
            </a:r>
            <a:r>
              <a:rPr lang="en-US" dirty="0" err="1" smtClean="0"/>
              <a:t>Nüesch</a:t>
            </a:r>
            <a:r>
              <a:rPr lang="en-US" dirty="0" smtClean="0"/>
              <a:t> b, </a:t>
            </a:r>
            <a:r>
              <a:rPr lang="en-US" dirty="0" err="1" smtClean="0"/>
              <a:t>Kaspar</a:t>
            </a:r>
            <a:r>
              <a:rPr lang="en-US" dirty="0" smtClean="0"/>
              <a:t> </a:t>
            </a:r>
            <a:r>
              <a:rPr lang="en-US" dirty="0" err="1" smtClean="0"/>
              <a:t>Wüthrich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8518" y="5170855"/>
            <a:ext cx="7847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Abstract: </a:t>
            </a:r>
            <a:r>
              <a:rPr lang="en-US" dirty="0" smtClean="0"/>
              <a:t>We use the 2011 Fukushima accident to evaluate the impact of the perceived risks of nuclear power plants on apartment rents in Switzerland. Using online advertisements over 12 years and a difference-in- differences approach, we find a 2.3% price discount after the accident for apartments near nuclear power plants.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4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frame </a:t>
            </a:r>
            <a:r>
              <a:rPr lang="en-US" dirty="0" smtClean="0"/>
              <a:t>your</a:t>
            </a:r>
            <a:r>
              <a:rPr lang="en-US" dirty="0" smtClean="0"/>
              <a:t> </a:t>
            </a:r>
            <a:r>
              <a:rPr lang="en-US" dirty="0" smtClean="0"/>
              <a:t>teaching session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4149" y="4438574"/>
            <a:ext cx="5808163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Think – Pair -- Share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73200" y="2756032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arenBoth"/>
            </a:pPr>
            <a:r>
              <a:rPr lang="en-US" sz="3600" dirty="0" smtClean="0"/>
              <a:t>The opening</a:t>
            </a:r>
          </a:p>
        </p:txBody>
      </p:sp>
    </p:spTree>
    <p:extLst>
      <p:ext uri="{BB962C8B-B14F-4D97-AF65-F5344CB8AC3E}">
        <p14:creationId xmlns:p14="http://schemas.microsoft.com/office/powerpoint/2010/main" val="68794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319</Words>
  <Application>Microsoft Macintosh PowerPoint</Application>
  <PresentationFormat>On-screen Show (4:3)</PresentationFormat>
  <Paragraphs>42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Teaching Interpretive Sessions</vt:lpstr>
      <vt:lpstr>Rank importance of skills</vt:lpstr>
      <vt:lpstr>How well are economics graduates equipped with these skills?</vt:lpstr>
      <vt:lpstr>PowerPoint Presentation</vt:lpstr>
      <vt:lpstr>PowerPoint Presentation</vt:lpstr>
      <vt:lpstr>Skills and Knowledge in Need of Further Development</vt:lpstr>
      <vt:lpstr>PowerPoint Presentation</vt:lpstr>
      <vt:lpstr>PowerPoint Presentation</vt:lpstr>
      <vt:lpstr>How to frame your teaching session?</vt:lpstr>
      <vt:lpstr>PowerPoint Presentation</vt:lpstr>
      <vt:lpstr>PowerPoint Presentation</vt:lpstr>
      <vt:lpstr>PowerPoint Presentation</vt:lpstr>
      <vt:lpstr>PowerPoint Presentation</vt:lpstr>
      <vt:lpstr>How to frame your teaching session?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Spielmann</dc:creator>
  <cp:lastModifiedBy>Christian Spielmann</cp:lastModifiedBy>
  <cp:revision>18</cp:revision>
  <dcterms:created xsi:type="dcterms:W3CDTF">2016-04-14T10:19:39Z</dcterms:created>
  <dcterms:modified xsi:type="dcterms:W3CDTF">2016-04-15T05:42:39Z</dcterms:modified>
</cp:coreProperties>
</file>