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Lst>
  <p:notesMasterIdLst>
    <p:notesMasterId r:id="rId47"/>
  </p:notesMasterIdLst>
  <p:handoutMasterIdLst>
    <p:handoutMasterId r:id="rId48"/>
  </p:handoutMasterIdLst>
  <p:sldIdLst>
    <p:sldId id="287" r:id="rId10"/>
    <p:sldId id="315" r:id="rId11"/>
    <p:sldId id="261" r:id="rId12"/>
    <p:sldId id="286" r:id="rId13"/>
    <p:sldId id="288" r:id="rId14"/>
    <p:sldId id="339" r:id="rId15"/>
    <p:sldId id="318" r:id="rId16"/>
    <p:sldId id="336" r:id="rId17"/>
    <p:sldId id="337" r:id="rId18"/>
    <p:sldId id="279" r:id="rId19"/>
    <p:sldId id="298" r:id="rId20"/>
    <p:sldId id="276" r:id="rId21"/>
    <p:sldId id="320" r:id="rId22"/>
    <p:sldId id="258" r:id="rId23"/>
    <p:sldId id="289" r:id="rId24"/>
    <p:sldId id="301" r:id="rId25"/>
    <p:sldId id="295" r:id="rId26"/>
    <p:sldId id="285" r:id="rId27"/>
    <p:sldId id="335" r:id="rId28"/>
    <p:sldId id="323" r:id="rId29"/>
    <p:sldId id="331" r:id="rId30"/>
    <p:sldId id="332" r:id="rId31"/>
    <p:sldId id="333" r:id="rId32"/>
    <p:sldId id="334" r:id="rId33"/>
    <p:sldId id="292" r:id="rId34"/>
    <p:sldId id="283" r:id="rId35"/>
    <p:sldId id="317" r:id="rId36"/>
    <p:sldId id="312" r:id="rId37"/>
    <p:sldId id="321" r:id="rId38"/>
    <p:sldId id="340" r:id="rId39"/>
    <p:sldId id="325" r:id="rId40"/>
    <p:sldId id="326" r:id="rId41"/>
    <p:sldId id="341" r:id="rId42"/>
    <p:sldId id="329" r:id="rId43"/>
    <p:sldId id="330" r:id="rId44"/>
    <p:sldId id="338" r:id="rId45"/>
    <p:sldId id="280" r:id="rId46"/>
  </p:sldIdLst>
  <p:sldSz cx="9144000" cy="6858000" type="screen4x3"/>
  <p:notesSz cx="6881813" cy="96615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image" Target="../media/image4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826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97313" y="0"/>
            <a:ext cx="2982912" cy="482600"/>
          </a:xfrm>
          <a:prstGeom prst="rect">
            <a:avLst/>
          </a:prstGeom>
        </p:spPr>
        <p:txBody>
          <a:bodyPr vert="horz" lIns="91440" tIns="45720" rIns="91440" bIns="45720" rtlCol="0"/>
          <a:lstStyle>
            <a:lvl1pPr algn="r">
              <a:defRPr sz="1200"/>
            </a:lvl1pPr>
          </a:lstStyle>
          <a:p>
            <a:fld id="{44FBFDFF-3C8D-4CEE-BB66-2B46A07FD584}" type="datetimeFigureOut">
              <a:rPr lang="en-GB" smtClean="0"/>
              <a:t>14/04/2016</a:t>
            </a:fld>
            <a:endParaRPr lang="en-GB"/>
          </a:p>
        </p:txBody>
      </p:sp>
      <p:sp>
        <p:nvSpPr>
          <p:cNvPr id="4" name="Footer Placeholder 3"/>
          <p:cNvSpPr>
            <a:spLocks noGrp="1"/>
          </p:cNvSpPr>
          <p:nvPr>
            <p:ph type="ftr" sz="quarter" idx="2"/>
          </p:nvPr>
        </p:nvSpPr>
        <p:spPr>
          <a:xfrm>
            <a:off x="0" y="9177338"/>
            <a:ext cx="2982913" cy="4826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97313" y="9177338"/>
            <a:ext cx="2982912" cy="482600"/>
          </a:xfrm>
          <a:prstGeom prst="rect">
            <a:avLst/>
          </a:prstGeom>
        </p:spPr>
        <p:txBody>
          <a:bodyPr vert="horz" lIns="91440" tIns="45720" rIns="91440" bIns="45720" rtlCol="0" anchor="b"/>
          <a:lstStyle>
            <a:lvl1pPr algn="r">
              <a:defRPr sz="1200"/>
            </a:lvl1pPr>
          </a:lstStyle>
          <a:p>
            <a:fld id="{6DA057CE-0B57-496B-8906-47F2AECECEF2}" type="slidenum">
              <a:rPr lang="en-GB" smtClean="0"/>
              <a:t>‹#›</a:t>
            </a:fld>
            <a:endParaRPr lang="en-GB"/>
          </a:p>
        </p:txBody>
      </p:sp>
    </p:spTree>
    <p:extLst>
      <p:ext uri="{BB962C8B-B14F-4D97-AF65-F5344CB8AC3E}">
        <p14:creationId xmlns:p14="http://schemas.microsoft.com/office/powerpoint/2010/main" val="29513911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83076"/>
          </a:xfrm>
          <a:prstGeom prst="rect">
            <a:avLst/>
          </a:prstGeom>
        </p:spPr>
        <p:txBody>
          <a:bodyPr vert="horz" lIns="94531" tIns="47265" rIns="94531" bIns="47265" rtlCol="0"/>
          <a:lstStyle>
            <a:lvl1pPr algn="l">
              <a:defRPr sz="1200"/>
            </a:lvl1pPr>
          </a:lstStyle>
          <a:p>
            <a:endParaRPr lang="en-GB"/>
          </a:p>
        </p:txBody>
      </p:sp>
      <p:sp>
        <p:nvSpPr>
          <p:cNvPr id="3" name="Date Placeholder 2"/>
          <p:cNvSpPr>
            <a:spLocks noGrp="1"/>
          </p:cNvSpPr>
          <p:nvPr>
            <p:ph type="dt" idx="1"/>
          </p:nvPr>
        </p:nvSpPr>
        <p:spPr>
          <a:xfrm>
            <a:off x="3898102" y="0"/>
            <a:ext cx="2982119" cy="483076"/>
          </a:xfrm>
          <a:prstGeom prst="rect">
            <a:avLst/>
          </a:prstGeom>
        </p:spPr>
        <p:txBody>
          <a:bodyPr vert="horz" lIns="94531" tIns="47265" rIns="94531" bIns="47265" rtlCol="0"/>
          <a:lstStyle>
            <a:lvl1pPr algn="r">
              <a:defRPr sz="1200"/>
            </a:lvl1pPr>
          </a:lstStyle>
          <a:p>
            <a:fld id="{A394904C-BFC9-44BF-9802-6278529680CD}" type="datetimeFigureOut">
              <a:rPr lang="en-GB" smtClean="0"/>
              <a:t>14/04/2016</a:t>
            </a:fld>
            <a:endParaRPr lang="en-GB"/>
          </a:p>
        </p:txBody>
      </p:sp>
      <p:sp>
        <p:nvSpPr>
          <p:cNvPr id="4" name="Slide Image Placeholder 3"/>
          <p:cNvSpPr>
            <a:spLocks noGrp="1" noRot="1" noChangeAspect="1"/>
          </p:cNvSpPr>
          <p:nvPr>
            <p:ph type="sldImg" idx="2"/>
          </p:nvPr>
        </p:nvSpPr>
        <p:spPr>
          <a:xfrm>
            <a:off x="1025525" y="723900"/>
            <a:ext cx="4832350" cy="3624263"/>
          </a:xfrm>
          <a:prstGeom prst="rect">
            <a:avLst/>
          </a:prstGeom>
          <a:noFill/>
          <a:ln w="12700">
            <a:solidFill>
              <a:prstClr val="black"/>
            </a:solidFill>
          </a:ln>
        </p:spPr>
        <p:txBody>
          <a:bodyPr vert="horz" lIns="94531" tIns="47265" rIns="94531" bIns="47265" rtlCol="0" anchor="ctr"/>
          <a:lstStyle/>
          <a:p>
            <a:endParaRPr lang="en-GB"/>
          </a:p>
        </p:txBody>
      </p:sp>
      <p:sp>
        <p:nvSpPr>
          <p:cNvPr id="5" name="Notes Placeholder 4"/>
          <p:cNvSpPr>
            <a:spLocks noGrp="1"/>
          </p:cNvSpPr>
          <p:nvPr>
            <p:ph type="body" sz="quarter" idx="3"/>
          </p:nvPr>
        </p:nvSpPr>
        <p:spPr>
          <a:xfrm>
            <a:off x="688182" y="4589225"/>
            <a:ext cx="5505450" cy="4347686"/>
          </a:xfrm>
          <a:prstGeom prst="rect">
            <a:avLst/>
          </a:prstGeom>
        </p:spPr>
        <p:txBody>
          <a:bodyPr vert="horz" lIns="94531" tIns="47265" rIns="94531" bIns="4726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176772"/>
            <a:ext cx="2982119" cy="483076"/>
          </a:xfrm>
          <a:prstGeom prst="rect">
            <a:avLst/>
          </a:prstGeom>
        </p:spPr>
        <p:txBody>
          <a:bodyPr vert="horz" lIns="94531" tIns="47265" rIns="94531" bIns="47265" rtlCol="0" anchor="b"/>
          <a:lstStyle>
            <a:lvl1pPr algn="l">
              <a:defRPr sz="1200"/>
            </a:lvl1pPr>
          </a:lstStyle>
          <a:p>
            <a:endParaRPr lang="en-GB"/>
          </a:p>
        </p:txBody>
      </p:sp>
      <p:sp>
        <p:nvSpPr>
          <p:cNvPr id="7" name="Slide Number Placeholder 6"/>
          <p:cNvSpPr>
            <a:spLocks noGrp="1"/>
          </p:cNvSpPr>
          <p:nvPr>
            <p:ph type="sldNum" sz="quarter" idx="5"/>
          </p:nvPr>
        </p:nvSpPr>
        <p:spPr>
          <a:xfrm>
            <a:off x="3898102" y="9176772"/>
            <a:ext cx="2982119" cy="483076"/>
          </a:xfrm>
          <a:prstGeom prst="rect">
            <a:avLst/>
          </a:prstGeom>
        </p:spPr>
        <p:txBody>
          <a:bodyPr vert="horz" lIns="94531" tIns="47265" rIns="94531" bIns="47265" rtlCol="0" anchor="b"/>
          <a:lstStyle>
            <a:lvl1pPr algn="r">
              <a:defRPr sz="1200"/>
            </a:lvl1pPr>
          </a:lstStyle>
          <a:p>
            <a:fld id="{ECD74A68-EBB5-4CF1-A557-FEF74059B03D}" type="slidenum">
              <a:rPr lang="en-GB" smtClean="0"/>
              <a:t>‹#›</a:t>
            </a:fld>
            <a:endParaRPr lang="en-GB"/>
          </a:p>
        </p:txBody>
      </p:sp>
    </p:spTree>
    <p:extLst>
      <p:ext uri="{BB962C8B-B14F-4D97-AF65-F5344CB8AC3E}">
        <p14:creationId xmlns:p14="http://schemas.microsoft.com/office/powerpoint/2010/main" val="4119265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smtClean="0">
              <a:latin typeface="Arial" pitchFamily="34" charset="0"/>
            </a:endParaRPr>
          </a:p>
        </p:txBody>
      </p:sp>
      <p:sp>
        <p:nvSpPr>
          <p:cNvPr id="79876" name="Footer Placeholder 3"/>
          <p:cNvSpPr>
            <a:spLocks noGrp="1"/>
          </p:cNvSpPr>
          <p:nvPr>
            <p:ph type="ftr" sz="quarter" idx="4"/>
          </p:nvPr>
        </p:nvSpPr>
        <p:spPr bwMode="auto">
          <a:xfrm>
            <a:off x="0" y="9176772"/>
            <a:ext cx="6881813" cy="4830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68062" indent="-295408" eaLnBrk="0" hangingPunct="0">
              <a:spcBef>
                <a:spcPct val="30000"/>
              </a:spcBef>
              <a:defRPr sz="1200">
                <a:solidFill>
                  <a:schemeClr val="tx1"/>
                </a:solidFill>
                <a:latin typeface="Calibri" pitchFamily="34" charset="0"/>
              </a:defRPr>
            </a:lvl2pPr>
            <a:lvl3pPr marL="1181633" indent="-236327" eaLnBrk="0" hangingPunct="0">
              <a:spcBef>
                <a:spcPct val="30000"/>
              </a:spcBef>
              <a:defRPr sz="1200">
                <a:solidFill>
                  <a:schemeClr val="tx1"/>
                </a:solidFill>
                <a:latin typeface="Calibri" pitchFamily="34" charset="0"/>
              </a:defRPr>
            </a:lvl3pPr>
            <a:lvl4pPr marL="1654287" indent="-236327" eaLnBrk="0" hangingPunct="0">
              <a:spcBef>
                <a:spcPct val="30000"/>
              </a:spcBef>
              <a:defRPr sz="1200">
                <a:solidFill>
                  <a:schemeClr val="tx1"/>
                </a:solidFill>
                <a:latin typeface="Calibri" pitchFamily="34" charset="0"/>
              </a:defRPr>
            </a:lvl4pPr>
            <a:lvl5pPr marL="2126940" indent="-236327" eaLnBrk="0" hangingPunct="0">
              <a:spcBef>
                <a:spcPct val="30000"/>
              </a:spcBef>
              <a:defRPr sz="1200">
                <a:solidFill>
                  <a:schemeClr val="tx1"/>
                </a:solidFill>
                <a:latin typeface="Calibri" pitchFamily="34" charset="0"/>
              </a:defRPr>
            </a:lvl5pPr>
            <a:lvl6pPr marL="2599593" indent="-236327" eaLnBrk="0" fontAlgn="base" hangingPunct="0">
              <a:spcBef>
                <a:spcPct val="30000"/>
              </a:spcBef>
              <a:spcAft>
                <a:spcPct val="0"/>
              </a:spcAft>
              <a:defRPr sz="1200">
                <a:solidFill>
                  <a:schemeClr val="tx1"/>
                </a:solidFill>
                <a:latin typeface="Calibri" pitchFamily="34" charset="0"/>
              </a:defRPr>
            </a:lvl6pPr>
            <a:lvl7pPr marL="3072247" indent="-236327" eaLnBrk="0" fontAlgn="base" hangingPunct="0">
              <a:spcBef>
                <a:spcPct val="30000"/>
              </a:spcBef>
              <a:spcAft>
                <a:spcPct val="0"/>
              </a:spcAft>
              <a:defRPr sz="1200">
                <a:solidFill>
                  <a:schemeClr val="tx1"/>
                </a:solidFill>
                <a:latin typeface="Calibri" pitchFamily="34" charset="0"/>
              </a:defRPr>
            </a:lvl7pPr>
            <a:lvl8pPr marL="3544900" indent="-236327" eaLnBrk="0" fontAlgn="base" hangingPunct="0">
              <a:spcBef>
                <a:spcPct val="30000"/>
              </a:spcBef>
              <a:spcAft>
                <a:spcPct val="0"/>
              </a:spcAft>
              <a:defRPr sz="1200">
                <a:solidFill>
                  <a:schemeClr val="tx1"/>
                </a:solidFill>
                <a:latin typeface="Calibri" pitchFamily="34" charset="0"/>
              </a:defRPr>
            </a:lvl8pPr>
            <a:lvl9pPr marL="4017554" indent="-236327" eaLnBrk="0" fontAlgn="base" hangingPunct="0">
              <a:spcBef>
                <a:spcPct val="30000"/>
              </a:spcBef>
              <a:spcAft>
                <a:spcPct val="0"/>
              </a:spcAft>
              <a:defRPr sz="1200">
                <a:solidFill>
                  <a:schemeClr val="tx1"/>
                </a:solidFill>
                <a:latin typeface="Calibri" pitchFamily="34" charset="0"/>
              </a:defRPr>
            </a:lvl9pPr>
          </a:lstStyle>
          <a:p>
            <a:pPr algn="ctr" eaLnBrk="1" hangingPunct="1">
              <a:spcBef>
                <a:spcPct val="0"/>
              </a:spcBef>
            </a:pPr>
            <a:r>
              <a:rPr lang="en-GB" altLang="en-US" sz="1100">
                <a:solidFill>
                  <a:srgbClr val="000000"/>
                </a:solidFill>
              </a:rPr>
              <a:t>UNCLASSIFIED</a:t>
            </a:r>
          </a:p>
        </p:txBody>
      </p:sp>
      <p:sp>
        <p:nvSpPr>
          <p:cNvPr id="7987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68062" indent="-295408" eaLnBrk="0" hangingPunct="0">
              <a:spcBef>
                <a:spcPct val="30000"/>
              </a:spcBef>
              <a:defRPr sz="1200">
                <a:solidFill>
                  <a:schemeClr val="tx1"/>
                </a:solidFill>
                <a:latin typeface="Calibri" pitchFamily="34" charset="0"/>
              </a:defRPr>
            </a:lvl2pPr>
            <a:lvl3pPr marL="1181633" indent="-236327" eaLnBrk="0" hangingPunct="0">
              <a:spcBef>
                <a:spcPct val="30000"/>
              </a:spcBef>
              <a:defRPr sz="1200">
                <a:solidFill>
                  <a:schemeClr val="tx1"/>
                </a:solidFill>
                <a:latin typeface="Calibri" pitchFamily="34" charset="0"/>
              </a:defRPr>
            </a:lvl3pPr>
            <a:lvl4pPr marL="1654287" indent="-236327" eaLnBrk="0" hangingPunct="0">
              <a:spcBef>
                <a:spcPct val="30000"/>
              </a:spcBef>
              <a:defRPr sz="1200">
                <a:solidFill>
                  <a:schemeClr val="tx1"/>
                </a:solidFill>
                <a:latin typeface="Calibri" pitchFamily="34" charset="0"/>
              </a:defRPr>
            </a:lvl4pPr>
            <a:lvl5pPr marL="2126940" indent="-236327" eaLnBrk="0" hangingPunct="0">
              <a:spcBef>
                <a:spcPct val="30000"/>
              </a:spcBef>
              <a:defRPr sz="1200">
                <a:solidFill>
                  <a:schemeClr val="tx1"/>
                </a:solidFill>
                <a:latin typeface="Calibri" pitchFamily="34" charset="0"/>
              </a:defRPr>
            </a:lvl5pPr>
            <a:lvl6pPr marL="2599593" indent="-236327" eaLnBrk="0" fontAlgn="base" hangingPunct="0">
              <a:spcBef>
                <a:spcPct val="30000"/>
              </a:spcBef>
              <a:spcAft>
                <a:spcPct val="0"/>
              </a:spcAft>
              <a:defRPr sz="1200">
                <a:solidFill>
                  <a:schemeClr val="tx1"/>
                </a:solidFill>
                <a:latin typeface="Calibri" pitchFamily="34" charset="0"/>
              </a:defRPr>
            </a:lvl6pPr>
            <a:lvl7pPr marL="3072247" indent="-236327" eaLnBrk="0" fontAlgn="base" hangingPunct="0">
              <a:spcBef>
                <a:spcPct val="30000"/>
              </a:spcBef>
              <a:spcAft>
                <a:spcPct val="0"/>
              </a:spcAft>
              <a:defRPr sz="1200">
                <a:solidFill>
                  <a:schemeClr val="tx1"/>
                </a:solidFill>
                <a:latin typeface="Calibri" pitchFamily="34" charset="0"/>
              </a:defRPr>
            </a:lvl7pPr>
            <a:lvl8pPr marL="3544900" indent="-236327" eaLnBrk="0" fontAlgn="base" hangingPunct="0">
              <a:spcBef>
                <a:spcPct val="30000"/>
              </a:spcBef>
              <a:spcAft>
                <a:spcPct val="0"/>
              </a:spcAft>
              <a:defRPr sz="1200">
                <a:solidFill>
                  <a:schemeClr val="tx1"/>
                </a:solidFill>
                <a:latin typeface="Calibri" pitchFamily="34" charset="0"/>
              </a:defRPr>
            </a:lvl8pPr>
            <a:lvl9pPr marL="4017554" indent="-23632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7E3B8B0-5682-48DC-A5EB-FB3205C1BD6E}" type="slidenum">
              <a:rPr lang="en-GB" altLang="en-US">
                <a:solidFill>
                  <a:srgbClr val="000000"/>
                </a:solidFill>
                <a:ea typeface="MS PGothic" pitchFamily="34" charset="-128"/>
              </a:rPr>
              <a:pPr eaLnBrk="1" hangingPunct="1">
                <a:spcBef>
                  <a:spcPct val="0"/>
                </a:spcBef>
              </a:pPr>
              <a:t>1</a:t>
            </a:fld>
            <a:endParaRPr lang="en-GB" altLang="en-US">
              <a:solidFill>
                <a:srgbClr val="000000"/>
              </a:solidFill>
              <a:ea typeface="MS PGothic"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I will</a:t>
            </a:r>
            <a:r>
              <a:rPr lang="en-GB" baseline="0" dirty="0" smtClean="0"/>
              <a:t> be talking about</a:t>
            </a:r>
            <a:endParaRPr lang="en-GB" dirty="0"/>
          </a:p>
        </p:txBody>
      </p:sp>
      <p:sp>
        <p:nvSpPr>
          <p:cNvPr id="4" name="Slide Number Placeholder 3"/>
          <p:cNvSpPr>
            <a:spLocks noGrp="1"/>
          </p:cNvSpPr>
          <p:nvPr>
            <p:ph type="sldNum" sz="quarter" idx="10"/>
          </p:nvPr>
        </p:nvSpPr>
        <p:spPr/>
        <p:txBody>
          <a:bodyPr/>
          <a:lstStyle/>
          <a:p>
            <a:fld id="{ECD74A68-EBB5-4CF1-A557-FEF74059B03D}" type="slidenum">
              <a:rPr lang="en-GB" smtClean="0"/>
              <a:t>11</a:t>
            </a:fld>
            <a:endParaRPr lang="en-GB"/>
          </a:p>
        </p:txBody>
      </p:sp>
    </p:spTree>
    <p:extLst>
      <p:ext uri="{BB962C8B-B14F-4D97-AF65-F5344CB8AC3E}">
        <p14:creationId xmlns:p14="http://schemas.microsoft.com/office/powerpoint/2010/main" val="2579410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55300" name="Footer Placeholder 3"/>
          <p:cNvSpPr>
            <a:spLocks noGrp="1"/>
          </p:cNvSpPr>
          <p:nvPr>
            <p:ph type="ftr" sz="quarter" idx="4"/>
          </p:nvPr>
        </p:nvSpPr>
        <p:spPr bwMode="auto">
          <a:xfrm>
            <a:off x="0" y="9176772"/>
            <a:ext cx="6881813" cy="4830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68062" indent="-295408" eaLnBrk="0" hangingPunct="0">
              <a:defRPr>
                <a:solidFill>
                  <a:schemeClr val="tx1"/>
                </a:solidFill>
                <a:latin typeface="Arial" pitchFamily="34" charset="0"/>
              </a:defRPr>
            </a:lvl2pPr>
            <a:lvl3pPr marL="1181633" indent="-236327" eaLnBrk="0" hangingPunct="0">
              <a:defRPr>
                <a:solidFill>
                  <a:schemeClr val="tx1"/>
                </a:solidFill>
                <a:latin typeface="Arial" pitchFamily="34" charset="0"/>
              </a:defRPr>
            </a:lvl3pPr>
            <a:lvl4pPr marL="1654287" indent="-236327" eaLnBrk="0" hangingPunct="0">
              <a:defRPr>
                <a:solidFill>
                  <a:schemeClr val="tx1"/>
                </a:solidFill>
                <a:latin typeface="Arial" pitchFamily="34" charset="0"/>
              </a:defRPr>
            </a:lvl4pPr>
            <a:lvl5pPr marL="2126940" indent="-236327" eaLnBrk="0" hangingPunct="0">
              <a:defRPr>
                <a:solidFill>
                  <a:schemeClr val="tx1"/>
                </a:solidFill>
                <a:latin typeface="Arial" pitchFamily="34" charset="0"/>
              </a:defRPr>
            </a:lvl5pPr>
            <a:lvl6pPr marL="2599593" indent="-236327" eaLnBrk="0" fontAlgn="base" hangingPunct="0">
              <a:spcBef>
                <a:spcPct val="0"/>
              </a:spcBef>
              <a:spcAft>
                <a:spcPct val="0"/>
              </a:spcAft>
              <a:defRPr>
                <a:solidFill>
                  <a:schemeClr val="tx1"/>
                </a:solidFill>
                <a:latin typeface="Arial" pitchFamily="34" charset="0"/>
              </a:defRPr>
            </a:lvl6pPr>
            <a:lvl7pPr marL="3072247" indent="-236327" eaLnBrk="0" fontAlgn="base" hangingPunct="0">
              <a:spcBef>
                <a:spcPct val="0"/>
              </a:spcBef>
              <a:spcAft>
                <a:spcPct val="0"/>
              </a:spcAft>
              <a:defRPr>
                <a:solidFill>
                  <a:schemeClr val="tx1"/>
                </a:solidFill>
                <a:latin typeface="Arial" pitchFamily="34" charset="0"/>
              </a:defRPr>
            </a:lvl7pPr>
            <a:lvl8pPr marL="3544900" indent="-236327" eaLnBrk="0" fontAlgn="base" hangingPunct="0">
              <a:spcBef>
                <a:spcPct val="0"/>
              </a:spcBef>
              <a:spcAft>
                <a:spcPct val="0"/>
              </a:spcAft>
              <a:defRPr>
                <a:solidFill>
                  <a:schemeClr val="tx1"/>
                </a:solidFill>
                <a:latin typeface="Arial" pitchFamily="34" charset="0"/>
              </a:defRPr>
            </a:lvl8pPr>
            <a:lvl9pPr marL="4017554" indent="-236327"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GB" sz="1100">
                <a:solidFill>
                  <a:srgbClr val="000000"/>
                </a:solidFill>
                <a:latin typeface="Calibri" pitchFamily="34" charset="0"/>
              </a:rPr>
              <a:t>UNCLASSIFIED</a:t>
            </a:r>
          </a:p>
        </p:txBody>
      </p:sp>
      <p:sp>
        <p:nvSpPr>
          <p:cNvPr id="5" name="Slide Number Placeholder 4"/>
          <p:cNvSpPr>
            <a:spLocks noGrp="1"/>
          </p:cNvSpPr>
          <p:nvPr>
            <p:ph type="sldNum" sz="quarter" idx="5"/>
          </p:nvPr>
        </p:nvSpPr>
        <p:spPr/>
        <p:txBody>
          <a:bodyPr/>
          <a:lstStyle/>
          <a:p>
            <a:pPr>
              <a:defRPr/>
            </a:pPr>
            <a:fld id="{3EADBB6D-973C-4CBE-88B2-DD4E513EA682}" type="slidenum">
              <a:rPr lang="en-GB" smtClean="0">
                <a:solidFill>
                  <a:prstClr val="black"/>
                </a:solidFill>
              </a:rPr>
              <a:pPr>
                <a:defRPr/>
              </a:pPr>
              <a:t>12</a:t>
            </a:fld>
            <a:endParaRPr lang="en-GB">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latin typeface="Arial" pitchFamily="34" charset="0"/>
            </a:endParaRPr>
          </a:p>
        </p:txBody>
      </p:sp>
      <p:sp>
        <p:nvSpPr>
          <p:cNvPr id="52228" name="Footer Placeholder 3"/>
          <p:cNvSpPr>
            <a:spLocks noGrp="1"/>
          </p:cNvSpPr>
          <p:nvPr>
            <p:ph type="ftr" sz="quarter" idx="4"/>
          </p:nvPr>
        </p:nvSpPr>
        <p:spPr bwMode="auto">
          <a:xfrm>
            <a:off x="0" y="9176772"/>
            <a:ext cx="6881813" cy="4830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68062" indent="-295408" eaLnBrk="0" hangingPunct="0">
              <a:spcBef>
                <a:spcPct val="30000"/>
              </a:spcBef>
              <a:defRPr sz="1200">
                <a:solidFill>
                  <a:schemeClr val="tx1"/>
                </a:solidFill>
                <a:latin typeface="Calibri" pitchFamily="34" charset="0"/>
              </a:defRPr>
            </a:lvl2pPr>
            <a:lvl3pPr marL="1181633" indent="-236327" eaLnBrk="0" hangingPunct="0">
              <a:spcBef>
                <a:spcPct val="30000"/>
              </a:spcBef>
              <a:defRPr sz="1200">
                <a:solidFill>
                  <a:schemeClr val="tx1"/>
                </a:solidFill>
                <a:latin typeface="Calibri" pitchFamily="34" charset="0"/>
              </a:defRPr>
            </a:lvl3pPr>
            <a:lvl4pPr marL="1654287" indent="-236327" eaLnBrk="0" hangingPunct="0">
              <a:spcBef>
                <a:spcPct val="30000"/>
              </a:spcBef>
              <a:defRPr sz="1200">
                <a:solidFill>
                  <a:schemeClr val="tx1"/>
                </a:solidFill>
                <a:latin typeface="Calibri" pitchFamily="34" charset="0"/>
              </a:defRPr>
            </a:lvl4pPr>
            <a:lvl5pPr marL="2126940" indent="-236327" eaLnBrk="0" hangingPunct="0">
              <a:spcBef>
                <a:spcPct val="30000"/>
              </a:spcBef>
              <a:defRPr sz="1200">
                <a:solidFill>
                  <a:schemeClr val="tx1"/>
                </a:solidFill>
                <a:latin typeface="Calibri" pitchFamily="34" charset="0"/>
              </a:defRPr>
            </a:lvl5pPr>
            <a:lvl6pPr marL="2599593" indent="-236327" eaLnBrk="0" fontAlgn="base" hangingPunct="0">
              <a:spcBef>
                <a:spcPct val="30000"/>
              </a:spcBef>
              <a:spcAft>
                <a:spcPct val="0"/>
              </a:spcAft>
              <a:defRPr sz="1200">
                <a:solidFill>
                  <a:schemeClr val="tx1"/>
                </a:solidFill>
                <a:latin typeface="Calibri" pitchFamily="34" charset="0"/>
              </a:defRPr>
            </a:lvl6pPr>
            <a:lvl7pPr marL="3072247" indent="-236327" eaLnBrk="0" fontAlgn="base" hangingPunct="0">
              <a:spcBef>
                <a:spcPct val="30000"/>
              </a:spcBef>
              <a:spcAft>
                <a:spcPct val="0"/>
              </a:spcAft>
              <a:defRPr sz="1200">
                <a:solidFill>
                  <a:schemeClr val="tx1"/>
                </a:solidFill>
                <a:latin typeface="Calibri" pitchFamily="34" charset="0"/>
              </a:defRPr>
            </a:lvl7pPr>
            <a:lvl8pPr marL="3544900" indent="-236327" eaLnBrk="0" fontAlgn="base" hangingPunct="0">
              <a:spcBef>
                <a:spcPct val="30000"/>
              </a:spcBef>
              <a:spcAft>
                <a:spcPct val="0"/>
              </a:spcAft>
              <a:defRPr sz="1200">
                <a:solidFill>
                  <a:schemeClr val="tx1"/>
                </a:solidFill>
                <a:latin typeface="Calibri" pitchFamily="34" charset="0"/>
              </a:defRPr>
            </a:lvl8pPr>
            <a:lvl9pPr marL="4017554" indent="-236327" eaLnBrk="0" fontAlgn="base" hangingPunct="0">
              <a:spcBef>
                <a:spcPct val="30000"/>
              </a:spcBef>
              <a:spcAft>
                <a:spcPct val="0"/>
              </a:spcAft>
              <a:defRPr sz="1200">
                <a:solidFill>
                  <a:schemeClr val="tx1"/>
                </a:solidFill>
                <a:latin typeface="Calibri" pitchFamily="34" charset="0"/>
              </a:defRPr>
            </a:lvl9pPr>
          </a:lstStyle>
          <a:p>
            <a:pPr algn="ctr" eaLnBrk="1" hangingPunct="1">
              <a:spcBef>
                <a:spcPct val="0"/>
              </a:spcBef>
            </a:pPr>
            <a:r>
              <a:rPr lang="en-GB" altLang="en-US" sz="1100">
                <a:solidFill>
                  <a:srgbClr val="000000"/>
                </a:solidFill>
              </a:rPr>
              <a:t>UNCLASSIFIED</a:t>
            </a:r>
          </a:p>
        </p:txBody>
      </p:sp>
      <p:sp>
        <p:nvSpPr>
          <p:cNvPr id="5222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68062" indent="-295408" eaLnBrk="0" hangingPunct="0">
              <a:spcBef>
                <a:spcPct val="30000"/>
              </a:spcBef>
              <a:defRPr sz="1200">
                <a:solidFill>
                  <a:schemeClr val="tx1"/>
                </a:solidFill>
                <a:latin typeface="Calibri" pitchFamily="34" charset="0"/>
              </a:defRPr>
            </a:lvl2pPr>
            <a:lvl3pPr marL="1181633" indent="-236327" eaLnBrk="0" hangingPunct="0">
              <a:spcBef>
                <a:spcPct val="30000"/>
              </a:spcBef>
              <a:defRPr sz="1200">
                <a:solidFill>
                  <a:schemeClr val="tx1"/>
                </a:solidFill>
                <a:latin typeface="Calibri" pitchFamily="34" charset="0"/>
              </a:defRPr>
            </a:lvl3pPr>
            <a:lvl4pPr marL="1654287" indent="-236327" eaLnBrk="0" hangingPunct="0">
              <a:spcBef>
                <a:spcPct val="30000"/>
              </a:spcBef>
              <a:defRPr sz="1200">
                <a:solidFill>
                  <a:schemeClr val="tx1"/>
                </a:solidFill>
                <a:latin typeface="Calibri" pitchFamily="34" charset="0"/>
              </a:defRPr>
            </a:lvl4pPr>
            <a:lvl5pPr marL="2126940" indent="-236327" eaLnBrk="0" hangingPunct="0">
              <a:spcBef>
                <a:spcPct val="30000"/>
              </a:spcBef>
              <a:defRPr sz="1200">
                <a:solidFill>
                  <a:schemeClr val="tx1"/>
                </a:solidFill>
                <a:latin typeface="Calibri" pitchFamily="34" charset="0"/>
              </a:defRPr>
            </a:lvl5pPr>
            <a:lvl6pPr marL="2599593" indent="-236327" eaLnBrk="0" fontAlgn="base" hangingPunct="0">
              <a:spcBef>
                <a:spcPct val="30000"/>
              </a:spcBef>
              <a:spcAft>
                <a:spcPct val="0"/>
              </a:spcAft>
              <a:defRPr sz="1200">
                <a:solidFill>
                  <a:schemeClr val="tx1"/>
                </a:solidFill>
                <a:latin typeface="Calibri" pitchFamily="34" charset="0"/>
              </a:defRPr>
            </a:lvl6pPr>
            <a:lvl7pPr marL="3072247" indent="-236327" eaLnBrk="0" fontAlgn="base" hangingPunct="0">
              <a:spcBef>
                <a:spcPct val="30000"/>
              </a:spcBef>
              <a:spcAft>
                <a:spcPct val="0"/>
              </a:spcAft>
              <a:defRPr sz="1200">
                <a:solidFill>
                  <a:schemeClr val="tx1"/>
                </a:solidFill>
                <a:latin typeface="Calibri" pitchFamily="34" charset="0"/>
              </a:defRPr>
            </a:lvl7pPr>
            <a:lvl8pPr marL="3544900" indent="-236327" eaLnBrk="0" fontAlgn="base" hangingPunct="0">
              <a:spcBef>
                <a:spcPct val="30000"/>
              </a:spcBef>
              <a:spcAft>
                <a:spcPct val="0"/>
              </a:spcAft>
              <a:defRPr sz="1200">
                <a:solidFill>
                  <a:schemeClr val="tx1"/>
                </a:solidFill>
                <a:latin typeface="Calibri" pitchFamily="34" charset="0"/>
              </a:defRPr>
            </a:lvl8pPr>
            <a:lvl9pPr marL="4017554" indent="-236327" eaLnBrk="0" fontAlgn="base" hangingPunct="0">
              <a:spcBef>
                <a:spcPct val="30000"/>
              </a:spcBef>
              <a:spcAft>
                <a:spcPct val="0"/>
              </a:spcAft>
              <a:defRPr sz="1200">
                <a:solidFill>
                  <a:schemeClr val="tx1"/>
                </a:solidFill>
                <a:latin typeface="Calibri" pitchFamily="34" charset="0"/>
              </a:defRPr>
            </a:lvl9pPr>
          </a:lstStyle>
          <a:p>
            <a:pPr>
              <a:spcBef>
                <a:spcPct val="0"/>
              </a:spcBef>
            </a:pPr>
            <a:fld id="{D1DD3D26-2A51-420B-988B-ABF1288A42B3}" type="slidenum">
              <a:rPr lang="en-GB" altLang="en-US">
                <a:solidFill>
                  <a:srgbClr val="000000"/>
                </a:solidFill>
                <a:latin typeface="Arial" pitchFamily="34" charset="0"/>
                <a:ea typeface="MS PGothic" pitchFamily="34" charset="-128"/>
              </a:rPr>
              <a:pPr>
                <a:spcBef>
                  <a:spcPct val="0"/>
                </a:spcBef>
              </a:pPr>
              <a:t>17</a:t>
            </a:fld>
            <a:endParaRPr lang="en-GB" altLang="en-US">
              <a:solidFill>
                <a:srgbClr val="000000"/>
              </a:solidFill>
              <a:latin typeface="Arial" pitchFamily="34" charset="0"/>
              <a:ea typeface="MS PGothic"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54276" name="Slide Number Placeholder 3"/>
          <p:cNvSpPr>
            <a:spLocks noGrp="1"/>
          </p:cNvSpPr>
          <p:nvPr>
            <p:ph type="sldNum" sz="quarter" idx="5"/>
          </p:nvPr>
        </p:nvSpPr>
        <p:spPr bwMode="auto">
          <a:ln>
            <a:miter lim="800000"/>
            <a:headEnd/>
            <a:tailEnd/>
          </a:ln>
        </p:spPr>
        <p:txBody>
          <a:bodyPr/>
          <a:lstStyle/>
          <a:p>
            <a:pPr>
              <a:defRPr/>
            </a:pPr>
            <a:fld id="{1616C232-B2BF-44DC-8458-F24C36029CBB}" type="slidenum">
              <a:rPr lang="en-GB">
                <a:solidFill>
                  <a:prstClr val="black"/>
                </a:solidFill>
              </a:rPr>
              <a:pPr>
                <a:defRPr/>
              </a:pPr>
              <a:t>37</a:t>
            </a:fld>
            <a:endParaRPr lang="en-GB">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E79D836-CE6B-4855-835A-02D723C577DE}" type="datetimeFigureOut">
              <a:rPr lang="en-GB" smtClean="0"/>
              <a:t>14/04/2016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3182C0-3BAA-4569-8FC3-3EE0A851C4FC}" type="slidenum">
              <a:rPr lang="en-GB" smtClean="0"/>
              <a:t>‹#›</a:t>
            </a:fld>
            <a:endParaRPr lang="en-GB"/>
          </a:p>
        </p:txBody>
      </p:sp>
    </p:spTree>
    <p:extLst>
      <p:ext uri="{BB962C8B-B14F-4D97-AF65-F5344CB8AC3E}">
        <p14:creationId xmlns:p14="http://schemas.microsoft.com/office/powerpoint/2010/main" val="2044395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E79D836-CE6B-4855-835A-02D723C577DE}" type="datetimeFigureOut">
              <a:rPr lang="en-GB" smtClean="0"/>
              <a:t>14/04/2016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3182C0-3BAA-4569-8FC3-3EE0A851C4FC}" type="slidenum">
              <a:rPr lang="en-GB" smtClean="0"/>
              <a:t>‹#›</a:t>
            </a:fld>
            <a:endParaRPr lang="en-GB"/>
          </a:p>
        </p:txBody>
      </p:sp>
    </p:spTree>
    <p:extLst>
      <p:ext uri="{BB962C8B-B14F-4D97-AF65-F5344CB8AC3E}">
        <p14:creationId xmlns:p14="http://schemas.microsoft.com/office/powerpoint/2010/main" val="39779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E79D836-CE6B-4855-835A-02D723C577DE}" type="datetimeFigureOut">
              <a:rPr lang="en-GB" smtClean="0"/>
              <a:t>14/04/2016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3182C0-3BAA-4569-8FC3-3EE0A851C4FC}" type="slidenum">
              <a:rPr lang="en-GB" smtClean="0"/>
              <a:t>‹#›</a:t>
            </a:fld>
            <a:endParaRPr lang="en-GB"/>
          </a:p>
        </p:txBody>
      </p:sp>
    </p:spTree>
    <p:extLst>
      <p:ext uri="{BB962C8B-B14F-4D97-AF65-F5344CB8AC3E}">
        <p14:creationId xmlns:p14="http://schemas.microsoft.com/office/powerpoint/2010/main" val="128356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C65DB38E-5829-41AA-8DBD-6287E16FEB8C}" type="datetimeFigureOut">
              <a:rPr lang="en-GB">
                <a:solidFill>
                  <a:prstClr val="black">
                    <a:tint val="75000"/>
                  </a:prstClr>
                </a:solidFill>
              </a:rPr>
              <a:pPr>
                <a:defRPr/>
              </a:pPr>
              <a:t>14/04/2016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9E40658-83EB-4AD7-BAE2-1CFE713D8980}"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3835181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75335DE5-9E8A-4515-8A59-17C00B3FA46D}" type="datetimeFigureOut">
              <a:rPr lang="en-GB">
                <a:solidFill>
                  <a:prstClr val="black">
                    <a:tint val="75000"/>
                  </a:prstClr>
                </a:solidFill>
              </a:rPr>
              <a:pPr>
                <a:defRPr/>
              </a:pPr>
              <a:t>14/04/2016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UNCLASSIFIED</a:t>
            </a:r>
          </a:p>
        </p:txBody>
      </p:sp>
      <p:sp>
        <p:nvSpPr>
          <p:cNvPr id="6" name="Slide Number Placeholder 5"/>
          <p:cNvSpPr>
            <a:spLocks noGrp="1"/>
          </p:cNvSpPr>
          <p:nvPr>
            <p:ph type="sldNum" sz="quarter" idx="12"/>
          </p:nvPr>
        </p:nvSpPr>
        <p:spPr/>
        <p:txBody>
          <a:bodyPr/>
          <a:lstStyle>
            <a:lvl1pPr>
              <a:defRPr/>
            </a:lvl1pPr>
          </a:lstStyle>
          <a:p>
            <a:pPr>
              <a:defRPr/>
            </a:pPr>
            <a:fld id="{0D30EADF-B12E-486D-A727-7BC5955D3BD7}"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942168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4945147-3F91-4754-B89A-6142DA164133}" type="datetimeFigureOut">
              <a:rPr lang="en-GB">
                <a:solidFill>
                  <a:prstClr val="black">
                    <a:tint val="75000"/>
                  </a:prstClr>
                </a:solidFill>
              </a:rPr>
              <a:pPr>
                <a:defRPr/>
              </a:pPr>
              <a:t>14/04/2016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UNCLASSIFIED</a:t>
            </a:r>
          </a:p>
        </p:txBody>
      </p:sp>
      <p:sp>
        <p:nvSpPr>
          <p:cNvPr id="6" name="Slide Number Placeholder 5"/>
          <p:cNvSpPr>
            <a:spLocks noGrp="1"/>
          </p:cNvSpPr>
          <p:nvPr>
            <p:ph type="sldNum" sz="quarter" idx="12"/>
          </p:nvPr>
        </p:nvSpPr>
        <p:spPr/>
        <p:txBody>
          <a:bodyPr/>
          <a:lstStyle>
            <a:lvl1pPr>
              <a:defRPr/>
            </a:lvl1pPr>
          </a:lstStyle>
          <a:p>
            <a:pPr>
              <a:defRPr/>
            </a:pPr>
            <a:fld id="{4BF2A8E7-2AE2-4B78-8C7A-14D9891E178C}"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780692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93C4419E-0429-42B1-80A0-965EA49AF70B}" type="datetimeFigureOut">
              <a:rPr lang="en-GB">
                <a:solidFill>
                  <a:prstClr val="black">
                    <a:tint val="75000"/>
                  </a:prstClr>
                </a:solidFill>
              </a:rPr>
              <a:pPr>
                <a:defRPr/>
              </a:pPr>
              <a:t>14/04/2016</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UNCLASSIFIED</a:t>
            </a:r>
          </a:p>
        </p:txBody>
      </p:sp>
      <p:sp>
        <p:nvSpPr>
          <p:cNvPr id="7" name="Slide Number Placeholder 5"/>
          <p:cNvSpPr>
            <a:spLocks noGrp="1"/>
          </p:cNvSpPr>
          <p:nvPr>
            <p:ph type="sldNum" sz="quarter" idx="12"/>
          </p:nvPr>
        </p:nvSpPr>
        <p:spPr/>
        <p:txBody>
          <a:bodyPr/>
          <a:lstStyle>
            <a:lvl1pPr>
              <a:defRPr/>
            </a:lvl1pPr>
          </a:lstStyle>
          <a:p>
            <a:pPr>
              <a:defRPr/>
            </a:pPr>
            <a:fld id="{EEE63F26-FAB5-4C5B-9CDB-D29DF0BAE86F}"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9191218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6540449E-E3B2-4CB5-B8A4-CBD142E87F13}" type="datetimeFigureOut">
              <a:rPr lang="en-GB">
                <a:solidFill>
                  <a:prstClr val="black">
                    <a:tint val="75000"/>
                  </a:prstClr>
                </a:solidFill>
              </a:rPr>
              <a:pPr>
                <a:defRPr/>
              </a:pPr>
              <a:t>14/04/2016</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UNCLASSIFIED</a:t>
            </a:r>
          </a:p>
        </p:txBody>
      </p:sp>
      <p:sp>
        <p:nvSpPr>
          <p:cNvPr id="9" name="Slide Number Placeholder 5"/>
          <p:cNvSpPr>
            <a:spLocks noGrp="1"/>
          </p:cNvSpPr>
          <p:nvPr>
            <p:ph type="sldNum" sz="quarter" idx="12"/>
          </p:nvPr>
        </p:nvSpPr>
        <p:spPr/>
        <p:txBody>
          <a:bodyPr/>
          <a:lstStyle>
            <a:lvl1pPr>
              <a:defRPr/>
            </a:lvl1pPr>
          </a:lstStyle>
          <a:p>
            <a:pPr>
              <a:defRPr/>
            </a:pPr>
            <a:fld id="{5355FDC6-33C4-44ED-9DE8-FFC735140DA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7355863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B42C8E91-02C7-4A53-9866-DDC08648E478}" type="datetimeFigureOut">
              <a:rPr lang="en-GB">
                <a:solidFill>
                  <a:prstClr val="black">
                    <a:tint val="75000"/>
                  </a:prstClr>
                </a:solidFill>
              </a:rPr>
              <a:pPr>
                <a:defRPr/>
              </a:pPr>
              <a:t>14/04/2016</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UNCLASSIFIED</a:t>
            </a:r>
          </a:p>
        </p:txBody>
      </p:sp>
      <p:sp>
        <p:nvSpPr>
          <p:cNvPr id="5" name="Slide Number Placeholder 5"/>
          <p:cNvSpPr>
            <a:spLocks noGrp="1"/>
          </p:cNvSpPr>
          <p:nvPr>
            <p:ph type="sldNum" sz="quarter" idx="12"/>
          </p:nvPr>
        </p:nvSpPr>
        <p:spPr/>
        <p:txBody>
          <a:bodyPr/>
          <a:lstStyle>
            <a:lvl1pPr>
              <a:defRPr/>
            </a:lvl1pPr>
          </a:lstStyle>
          <a:p>
            <a:pPr>
              <a:defRPr/>
            </a:pPr>
            <a:fld id="{435B14E6-09DA-490D-ACD8-70664C2223AA}"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5253368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FF543D8-F09F-4422-9AF6-1182349B0575}" type="datetimeFigureOut">
              <a:rPr lang="en-GB">
                <a:solidFill>
                  <a:prstClr val="black">
                    <a:tint val="75000"/>
                  </a:prstClr>
                </a:solidFill>
              </a:rPr>
              <a:pPr>
                <a:defRPr/>
              </a:pPr>
              <a:t>14/04/2016</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UNCLASSIFIED</a:t>
            </a:r>
          </a:p>
        </p:txBody>
      </p:sp>
      <p:sp>
        <p:nvSpPr>
          <p:cNvPr id="4" name="Slide Number Placeholder 5"/>
          <p:cNvSpPr>
            <a:spLocks noGrp="1"/>
          </p:cNvSpPr>
          <p:nvPr>
            <p:ph type="sldNum" sz="quarter" idx="12"/>
          </p:nvPr>
        </p:nvSpPr>
        <p:spPr/>
        <p:txBody>
          <a:bodyPr/>
          <a:lstStyle>
            <a:lvl1pPr>
              <a:defRPr/>
            </a:lvl1pPr>
          </a:lstStyle>
          <a:p>
            <a:pPr>
              <a:defRPr/>
            </a:pPr>
            <a:fld id="{2CBE54A8-8263-4864-99B1-0A893DD640EA}"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3387623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46BBC25-8501-4C3C-8D13-9E89410F6106}" type="datetimeFigureOut">
              <a:rPr lang="en-GB">
                <a:solidFill>
                  <a:prstClr val="black">
                    <a:tint val="75000"/>
                  </a:prstClr>
                </a:solidFill>
              </a:rPr>
              <a:pPr>
                <a:defRPr/>
              </a:pPr>
              <a:t>14/04/2016</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UNCLASSIFIED</a:t>
            </a:r>
          </a:p>
        </p:txBody>
      </p:sp>
      <p:sp>
        <p:nvSpPr>
          <p:cNvPr id="7" name="Slide Number Placeholder 5"/>
          <p:cNvSpPr>
            <a:spLocks noGrp="1"/>
          </p:cNvSpPr>
          <p:nvPr>
            <p:ph type="sldNum" sz="quarter" idx="12"/>
          </p:nvPr>
        </p:nvSpPr>
        <p:spPr/>
        <p:txBody>
          <a:bodyPr/>
          <a:lstStyle>
            <a:lvl1pPr>
              <a:defRPr/>
            </a:lvl1pPr>
          </a:lstStyle>
          <a:p>
            <a:pPr>
              <a:defRPr/>
            </a:pPr>
            <a:fld id="{1FAE0507-D05B-48E5-825B-407646AE2C73}"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904443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E79D836-CE6B-4855-835A-02D723C577DE}" type="datetimeFigureOut">
              <a:rPr lang="en-GB" smtClean="0"/>
              <a:t>14/04/2016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3182C0-3BAA-4569-8FC3-3EE0A851C4FC}" type="slidenum">
              <a:rPr lang="en-GB" smtClean="0"/>
              <a:t>‹#›</a:t>
            </a:fld>
            <a:endParaRPr lang="en-GB"/>
          </a:p>
        </p:txBody>
      </p:sp>
    </p:spTree>
    <p:extLst>
      <p:ext uri="{BB962C8B-B14F-4D97-AF65-F5344CB8AC3E}">
        <p14:creationId xmlns:p14="http://schemas.microsoft.com/office/powerpoint/2010/main" val="30054081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EE7E9CD-96AD-484E-B517-5274E9EBB3BD}" type="datetimeFigureOut">
              <a:rPr lang="en-GB">
                <a:solidFill>
                  <a:prstClr val="black">
                    <a:tint val="75000"/>
                  </a:prstClr>
                </a:solidFill>
              </a:rPr>
              <a:pPr>
                <a:defRPr/>
              </a:pPr>
              <a:t>14/04/2016</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UNCLASSIFIED</a:t>
            </a:r>
          </a:p>
        </p:txBody>
      </p:sp>
      <p:sp>
        <p:nvSpPr>
          <p:cNvPr id="7" name="Slide Number Placeholder 5"/>
          <p:cNvSpPr>
            <a:spLocks noGrp="1"/>
          </p:cNvSpPr>
          <p:nvPr>
            <p:ph type="sldNum" sz="quarter" idx="12"/>
          </p:nvPr>
        </p:nvSpPr>
        <p:spPr/>
        <p:txBody>
          <a:bodyPr/>
          <a:lstStyle>
            <a:lvl1pPr>
              <a:defRPr/>
            </a:lvl1pPr>
          </a:lstStyle>
          <a:p>
            <a:pPr>
              <a:defRPr/>
            </a:pPr>
            <a:fld id="{69278EB5-7D58-4E97-BDDC-1C3512A41FA2}"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4414489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EF0DB0C6-A08B-4FBA-8597-BB3E1B96AEAE}" type="datetimeFigureOut">
              <a:rPr lang="en-GB">
                <a:solidFill>
                  <a:prstClr val="black">
                    <a:tint val="75000"/>
                  </a:prstClr>
                </a:solidFill>
              </a:rPr>
              <a:pPr>
                <a:defRPr/>
              </a:pPr>
              <a:t>14/04/2016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UNCLASSIFIED</a:t>
            </a:r>
          </a:p>
        </p:txBody>
      </p:sp>
      <p:sp>
        <p:nvSpPr>
          <p:cNvPr id="6" name="Slide Number Placeholder 5"/>
          <p:cNvSpPr>
            <a:spLocks noGrp="1"/>
          </p:cNvSpPr>
          <p:nvPr>
            <p:ph type="sldNum" sz="quarter" idx="12"/>
          </p:nvPr>
        </p:nvSpPr>
        <p:spPr/>
        <p:txBody>
          <a:bodyPr/>
          <a:lstStyle>
            <a:lvl1pPr>
              <a:defRPr/>
            </a:lvl1pPr>
          </a:lstStyle>
          <a:p>
            <a:pPr>
              <a:defRPr/>
            </a:pPr>
            <a:fld id="{C48E6268-28CE-4172-AD24-07BCFD6EF2F8}"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5517285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72625496-BBB1-4012-B604-79FCAF180DF4}" type="datetimeFigureOut">
              <a:rPr lang="en-GB">
                <a:solidFill>
                  <a:prstClr val="black">
                    <a:tint val="75000"/>
                  </a:prstClr>
                </a:solidFill>
              </a:rPr>
              <a:pPr>
                <a:defRPr/>
              </a:pPr>
              <a:t>14/04/2016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UNCLASSIFIED</a:t>
            </a:r>
          </a:p>
        </p:txBody>
      </p:sp>
      <p:sp>
        <p:nvSpPr>
          <p:cNvPr id="6" name="Slide Number Placeholder 5"/>
          <p:cNvSpPr>
            <a:spLocks noGrp="1"/>
          </p:cNvSpPr>
          <p:nvPr>
            <p:ph type="sldNum" sz="quarter" idx="12"/>
          </p:nvPr>
        </p:nvSpPr>
        <p:spPr/>
        <p:txBody>
          <a:bodyPr/>
          <a:lstStyle>
            <a:lvl1pPr>
              <a:defRPr/>
            </a:lvl1pPr>
          </a:lstStyle>
          <a:p>
            <a:pPr>
              <a:defRPr/>
            </a:pPr>
            <a:fld id="{0C26D483-D069-4F0A-8AC7-4FEBFFC20B0A}"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8526320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3F96C66-2327-4185-B556-FF31E5CC255B}" type="datetimeFigureOut">
              <a:rPr lang="en-GB" smtClean="0">
                <a:solidFill>
                  <a:prstClr val="black">
                    <a:tint val="75000"/>
                  </a:prstClr>
                </a:solidFill>
              </a:rPr>
              <a:pPr/>
              <a:t>14/04/2016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DAF0D28-23F0-494B-9730-1E23818E979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376232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3F96C66-2327-4185-B556-FF31E5CC255B}" type="datetimeFigureOut">
              <a:rPr lang="en-GB" smtClean="0">
                <a:solidFill>
                  <a:prstClr val="black">
                    <a:tint val="75000"/>
                  </a:prstClr>
                </a:solidFill>
              </a:rPr>
              <a:pPr/>
              <a:t>14/04/2016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DAF0D28-23F0-494B-9730-1E23818E979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68490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F96C66-2327-4185-B556-FF31E5CC255B}" type="datetimeFigureOut">
              <a:rPr lang="en-GB" smtClean="0">
                <a:solidFill>
                  <a:prstClr val="black">
                    <a:tint val="75000"/>
                  </a:prstClr>
                </a:solidFill>
              </a:rPr>
              <a:pPr/>
              <a:t>14/04/2016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DAF0D28-23F0-494B-9730-1E23818E979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847028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3F96C66-2327-4185-B556-FF31E5CC255B}" type="datetimeFigureOut">
              <a:rPr lang="en-GB" smtClean="0">
                <a:solidFill>
                  <a:prstClr val="black">
                    <a:tint val="75000"/>
                  </a:prstClr>
                </a:solidFill>
              </a:rPr>
              <a:pPr/>
              <a:t>14/04/2016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DAF0D28-23F0-494B-9730-1E23818E979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454075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3F96C66-2327-4185-B556-FF31E5CC255B}" type="datetimeFigureOut">
              <a:rPr lang="en-GB" smtClean="0">
                <a:solidFill>
                  <a:prstClr val="black">
                    <a:tint val="75000"/>
                  </a:prstClr>
                </a:solidFill>
              </a:rPr>
              <a:pPr/>
              <a:t>14/04/2016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5DAF0D28-23F0-494B-9730-1E23818E979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643464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3F96C66-2327-4185-B556-FF31E5CC255B}" type="datetimeFigureOut">
              <a:rPr lang="en-GB" smtClean="0">
                <a:solidFill>
                  <a:prstClr val="black">
                    <a:tint val="75000"/>
                  </a:prstClr>
                </a:solidFill>
              </a:rPr>
              <a:pPr/>
              <a:t>14/04/2016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5DAF0D28-23F0-494B-9730-1E23818E979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655800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F96C66-2327-4185-B556-FF31E5CC255B}" type="datetimeFigureOut">
              <a:rPr lang="en-GB" smtClean="0">
                <a:solidFill>
                  <a:prstClr val="black">
                    <a:tint val="75000"/>
                  </a:prstClr>
                </a:solidFill>
              </a:rPr>
              <a:pPr/>
              <a:t>14/04/2016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DAF0D28-23F0-494B-9730-1E23818E979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80026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79D836-CE6B-4855-835A-02D723C577DE}" type="datetimeFigureOut">
              <a:rPr lang="en-GB" smtClean="0"/>
              <a:t>14/04/2016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3182C0-3BAA-4569-8FC3-3EE0A851C4FC}" type="slidenum">
              <a:rPr lang="en-GB" smtClean="0"/>
              <a:t>‹#›</a:t>
            </a:fld>
            <a:endParaRPr lang="en-GB"/>
          </a:p>
        </p:txBody>
      </p:sp>
    </p:spTree>
    <p:extLst>
      <p:ext uri="{BB962C8B-B14F-4D97-AF65-F5344CB8AC3E}">
        <p14:creationId xmlns:p14="http://schemas.microsoft.com/office/powerpoint/2010/main" val="28285448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F96C66-2327-4185-B556-FF31E5CC255B}" type="datetimeFigureOut">
              <a:rPr lang="en-GB" smtClean="0">
                <a:solidFill>
                  <a:prstClr val="black">
                    <a:tint val="75000"/>
                  </a:prstClr>
                </a:solidFill>
              </a:rPr>
              <a:pPr/>
              <a:t>14/04/2016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DAF0D28-23F0-494B-9730-1E23818E979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065183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F96C66-2327-4185-B556-FF31E5CC255B}" type="datetimeFigureOut">
              <a:rPr lang="en-GB" smtClean="0">
                <a:solidFill>
                  <a:prstClr val="black">
                    <a:tint val="75000"/>
                  </a:prstClr>
                </a:solidFill>
              </a:rPr>
              <a:pPr/>
              <a:t>14/04/2016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DAF0D28-23F0-494B-9730-1E23818E979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993865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3F96C66-2327-4185-B556-FF31E5CC255B}" type="datetimeFigureOut">
              <a:rPr lang="en-GB" smtClean="0">
                <a:solidFill>
                  <a:prstClr val="black">
                    <a:tint val="75000"/>
                  </a:prstClr>
                </a:solidFill>
              </a:rPr>
              <a:pPr/>
              <a:t>14/04/2016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DAF0D28-23F0-494B-9730-1E23818E979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191229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3F96C66-2327-4185-B556-FF31E5CC255B}" type="datetimeFigureOut">
              <a:rPr lang="en-GB" smtClean="0">
                <a:solidFill>
                  <a:prstClr val="black">
                    <a:tint val="75000"/>
                  </a:prstClr>
                </a:solidFill>
              </a:rPr>
              <a:pPr/>
              <a:t>14/04/2016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DAF0D28-23F0-494B-9730-1E23818E979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787772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53CD4A0C-0852-4C74-8383-0ED5AD8086BB}" type="datetimeFigureOut">
              <a:rPr lang="en-GB"/>
              <a:pPr>
                <a:defRPr/>
              </a:pPr>
              <a:t>14/04/2016</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5EB2CE3A-436B-448B-AFE7-0AF7BB7D5F8A}" type="slidenum">
              <a:rPr lang="en-GB"/>
              <a:pPr>
                <a:defRPr/>
              </a:pPr>
              <a:t>‹#›</a:t>
            </a:fld>
            <a:endParaRPr lang="en-GB"/>
          </a:p>
        </p:txBody>
      </p:sp>
    </p:spTree>
    <p:extLst>
      <p:ext uri="{BB962C8B-B14F-4D97-AF65-F5344CB8AC3E}">
        <p14:creationId xmlns:p14="http://schemas.microsoft.com/office/powerpoint/2010/main" val="6933537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567A492D-F6BF-4A7D-91F5-E60187BCC388}" type="datetimeFigureOut">
              <a:rPr lang="en-GB"/>
              <a:pPr>
                <a:defRPr/>
              </a:pPr>
              <a:t>14/04/2016</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3D5622BD-825F-42FD-AB1F-EBFF117A5A7D}" type="slidenum">
              <a:rPr lang="en-GB"/>
              <a:pPr>
                <a:defRPr/>
              </a:pPr>
              <a:t>‹#›</a:t>
            </a:fld>
            <a:endParaRPr lang="en-GB"/>
          </a:p>
        </p:txBody>
      </p:sp>
    </p:spTree>
    <p:extLst>
      <p:ext uri="{BB962C8B-B14F-4D97-AF65-F5344CB8AC3E}">
        <p14:creationId xmlns:p14="http://schemas.microsoft.com/office/powerpoint/2010/main" val="17769031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EBEA2DF8-ECBA-4066-9422-A330EAE9D6E8}" type="datetimeFigureOut">
              <a:rPr lang="en-GB"/>
              <a:pPr>
                <a:defRPr/>
              </a:pPr>
              <a:t>14/04/2016</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6EC21885-37D6-4784-97CE-B9CCE0956A55}" type="slidenum">
              <a:rPr lang="en-GB"/>
              <a:pPr>
                <a:defRPr/>
              </a:pPr>
              <a:t>‹#›</a:t>
            </a:fld>
            <a:endParaRPr lang="en-GB"/>
          </a:p>
        </p:txBody>
      </p:sp>
    </p:spTree>
    <p:extLst>
      <p:ext uri="{BB962C8B-B14F-4D97-AF65-F5344CB8AC3E}">
        <p14:creationId xmlns:p14="http://schemas.microsoft.com/office/powerpoint/2010/main" val="19132849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3CF8A3CC-4BE3-466C-9E17-7CDFE04C2437}" type="datetimeFigureOut">
              <a:rPr lang="en-GB"/>
              <a:pPr>
                <a:defRPr/>
              </a:pPr>
              <a:t>14/04/2016</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E5F1957B-30B3-42BF-83C4-B6652890A026}" type="slidenum">
              <a:rPr lang="en-GB"/>
              <a:pPr>
                <a:defRPr/>
              </a:pPr>
              <a:t>‹#›</a:t>
            </a:fld>
            <a:endParaRPr lang="en-GB"/>
          </a:p>
        </p:txBody>
      </p:sp>
    </p:spTree>
    <p:extLst>
      <p:ext uri="{BB962C8B-B14F-4D97-AF65-F5344CB8AC3E}">
        <p14:creationId xmlns:p14="http://schemas.microsoft.com/office/powerpoint/2010/main" val="15296879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66424D01-DE58-46C9-BAAB-41DC27BD2B63}" type="datetimeFigureOut">
              <a:rPr lang="en-GB"/>
              <a:pPr>
                <a:defRPr/>
              </a:pPr>
              <a:t>14/04/2016</a:t>
            </a:fld>
            <a:endParaRPr lang="en-GB"/>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GB"/>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8DCA7CD4-04FA-495C-B49A-27F84F92FF48}" type="slidenum">
              <a:rPr lang="en-GB"/>
              <a:pPr>
                <a:defRPr/>
              </a:pPr>
              <a:t>‹#›</a:t>
            </a:fld>
            <a:endParaRPr lang="en-GB"/>
          </a:p>
        </p:txBody>
      </p:sp>
    </p:spTree>
    <p:extLst>
      <p:ext uri="{BB962C8B-B14F-4D97-AF65-F5344CB8AC3E}">
        <p14:creationId xmlns:p14="http://schemas.microsoft.com/office/powerpoint/2010/main" val="12481986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932A144E-E2C0-41E8-A4CA-1A50206BA913}" type="datetimeFigureOut">
              <a:rPr lang="en-GB"/>
              <a:pPr>
                <a:defRPr/>
              </a:pPr>
              <a:t>14/04/2016</a:t>
            </a:fld>
            <a:endParaRPr lang="en-GB"/>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GB"/>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46A4B8B3-775C-4B44-A93A-02A1C820454C}" type="slidenum">
              <a:rPr lang="en-GB"/>
              <a:pPr>
                <a:defRPr/>
              </a:pPr>
              <a:t>‹#›</a:t>
            </a:fld>
            <a:endParaRPr lang="en-GB"/>
          </a:p>
        </p:txBody>
      </p:sp>
    </p:spTree>
    <p:extLst>
      <p:ext uri="{BB962C8B-B14F-4D97-AF65-F5344CB8AC3E}">
        <p14:creationId xmlns:p14="http://schemas.microsoft.com/office/powerpoint/2010/main" val="1586870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E79D836-CE6B-4855-835A-02D723C577DE}" type="datetimeFigureOut">
              <a:rPr lang="en-GB" smtClean="0"/>
              <a:t>14/04/2016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3182C0-3BAA-4569-8FC3-3EE0A851C4FC}" type="slidenum">
              <a:rPr lang="en-GB" smtClean="0"/>
              <a:t>‹#›</a:t>
            </a:fld>
            <a:endParaRPr lang="en-GB"/>
          </a:p>
        </p:txBody>
      </p:sp>
    </p:spTree>
    <p:extLst>
      <p:ext uri="{BB962C8B-B14F-4D97-AF65-F5344CB8AC3E}">
        <p14:creationId xmlns:p14="http://schemas.microsoft.com/office/powerpoint/2010/main" val="21808236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70672EE0-D562-4B04-A78E-43224919CE0E}" type="datetimeFigureOut">
              <a:rPr lang="en-GB"/>
              <a:pPr>
                <a:defRPr/>
              </a:pPr>
              <a:t>14/04/2016</a:t>
            </a:fld>
            <a:endParaRPr lang="en-GB"/>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GB"/>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883B7D68-188D-4D3B-8A59-94FCFF036C1F}" type="slidenum">
              <a:rPr lang="en-GB"/>
              <a:pPr>
                <a:defRPr/>
              </a:pPr>
              <a:t>‹#›</a:t>
            </a:fld>
            <a:endParaRPr lang="en-GB"/>
          </a:p>
        </p:txBody>
      </p:sp>
    </p:spTree>
    <p:extLst>
      <p:ext uri="{BB962C8B-B14F-4D97-AF65-F5344CB8AC3E}">
        <p14:creationId xmlns:p14="http://schemas.microsoft.com/office/powerpoint/2010/main" val="6573097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984D1680-9977-46FB-A78E-1130B03A965F}" type="datetimeFigureOut">
              <a:rPr lang="en-GB"/>
              <a:pPr>
                <a:defRPr/>
              </a:pPr>
              <a:t>14/04/2016</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3C730A3F-FDA1-499E-B3C6-26F5E88C71E1}" type="slidenum">
              <a:rPr lang="en-GB"/>
              <a:pPr>
                <a:defRPr/>
              </a:pPr>
              <a:t>‹#›</a:t>
            </a:fld>
            <a:endParaRPr lang="en-GB"/>
          </a:p>
        </p:txBody>
      </p:sp>
    </p:spTree>
    <p:extLst>
      <p:ext uri="{BB962C8B-B14F-4D97-AF65-F5344CB8AC3E}">
        <p14:creationId xmlns:p14="http://schemas.microsoft.com/office/powerpoint/2010/main" val="4860482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68619314-F8B8-47CD-AC0D-A2137AEFB8DC}" type="datetimeFigureOut">
              <a:rPr lang="en-GB"/>
              <a:pPr>
                <a:defRPr/>
              </a:pPr>
              <a:t>14/04/2016</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60617DE2-8FAF-4E8E-B48D-849A5EA1A1DF}" type="slidenum">
              <a:rPr lang="en-GB"/>
              <a:pPr>
                <a:defRPr/>
              </a:pPr>
              <a:t>‹#›</a:t>
            </a:fld>
            <a:endParaRPr lang="en-GB"/>
          </a:p>
        </p:txBody>
      </p:sp>
    </p:spTree>
    <p:extLst>
      <p:ext uri="{BB962C8B-B14F-4D97-AF65-F5344CB8AC3E}">
        <p14:creationId xmlns:p14="http://schemas.microsoft.com/office/powerpoint/2010/main" val="21992078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09788D77-1637-446B-A990-745285B2E218}" type="datetimeFigureOut">
              <a:rPr lang="en-GB"/>
              <a:pPr>
                <a:defRPr/>
              </a:pPr>
              <a:t>14/04/2016</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197427D5-1EC5-4A9C-B08E-34CCB30A7249}" type="slidenum">
              <a:rPr lang="en-GB"/>
              <a:pPr>
                <a:defRPr/>
              </a:pPr>
              <a:t>‹#›</a:t>
            </a:fld>
            <a:endParaRPr lang="en-GB"/>
          </a:p>
        </p:txBody>
      </p:sp>
    </p:spTree>
    <p:extLst>
      <p:ext uri="{BB962C8B-B14F-4D97-AF65-F5344CB8AC3E}">
        <p14:creationId xmlns:p14="http://schemas.microsoft.com/office/powerpoint/2010/main" val="39958470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90512732-B9D1-4FF6-949C-313CC37A294F}" type="datetimeFigureOut">
              <a:rPr lang="en-GB"/>
              <a:pPr>
                <a:defRPr/>
              </a:pPr>
              <a:t>14/04/2016</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7F7C8F4E-7B16-434C-9BFF-71304B75D5D4}" type="slidenum">
              <a:rPr lang="en-GB"/>
              <a:pPr>
                <a:defRPr/>
              </a:pPr>
              <a:t>‹#›</a:t>
            </a:fld>
            <a:endParaRPr lang="en-GB"/>
          </a:p>
        </p:txBody>
      </p:sp>
    </p:spTree>
    <p:extLst>
      <p:ext uri="{BB962C8B-B14F-4D97-AF65-F5344CB8AC3E}">
        <p14:creationId xmlns:p14="http://schemas.microsoft.com/office/powerpoint/2010/main" val="38369017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9F1E01FA-508B-443A-ADE8-AD6BCB21CA11}" type="datetimeFigureOut">
              <a:rPr lang="en-GB">
                <a:solidFill>
                  <a:prstClr val="black">
                    <a:tint val="75000"/>
                  </a:prstClr>
                </a:solidFill>
              </a:rPr>
              <a:pPr>
                <a:defRPr/>
              </a:pPr>
              <a:t>14/04/2016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8CD1D99-03D3-4B1E-B6FA-F08253BBA190}"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9290298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7146096E-5433-46C6-AF0C-61D947E29B34}" type="datetimeFigureOut">
              <a:rPr lang="en-GB">
                <a:solidFill>
                  <a:prstClr val="black">
                    <a:tint val="75000"/>
                  </a:prstClr>
                </a:solidFill>
              </a:rPr>
              <a:pPr>
                <a:defRPr/>
              </a:pPr>
              <a:t>14/04/2016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UNCLASSIFIED</a:t>
            </a:r>
          </a:p>
        </p:txBody>
      </p:sp>
      <p:sp>
        <p:nvSpPr>
          <p:cNvPr id="6" name="Slide Number Placeholder 5"/>
          <p:cNvSpPr>
            <a:spLocks noGrp="1"/>
          </p:cNvSpPr>
          <p:nvPr>
            <p:ph type="sldNum" sz="quarter" idx="12"/>
          </p:nvPr>
        </p:nvSpPr>
        <p:spPr/>
        <p:txBody>
          <a:bodyPr/>
          <a:lstStyle>
            <a:lvl1pPr>
              <a:defRPr/>
            </a:lvl1pPr>
          </a:lstStyle>
          <a:p>
            <a:pPr>
              <a:defRPr/>
            </a:pPr>
            <a:fld id="{FDD04024-DC2F-4231-AA98-BA554562D9AE}"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9163698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E05C0AC-0657-4CAB-9649-545756D597C3}" type="datetimeFigureOut">
              <a:rPr lang="en-GB">
                <a:solidFill>
                  <a:prstClr val="black">
                    <a:tint val="75000"/>
                  </a:prstClr>
                </a:solidFill>
              </a:rPr>
              <a:pPr>
                <a:defRPr/>
              </a:pPr>
              <a:t>14/04/2016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UNCLASSIFIED</a:t>
            </a:r>
          </a:p>
        </p:txBody>
      </p:sp>
      <p:sp>
        <p:nvSpPr>
          <p:cNvPr id="6" name="Slide Number Placeholder 5"/>
          <p:cNvSpPr>
            <a:spLocks noGrp="1"/>
          </p:cNvSpPr>
          <p:nvPr>
            <p:ph type="sldNum" sz="quarter" idx="12"/>
          </p:nvPr>
        </p:nvSpPr>
        <p:spPr/>
        <p:txBody>
          <a:bodyPr/>
          <a:lstStyle>
            <a:lvl1pPr>
              <a:defRPr/>
            </a:lvl1pPr>
          </a:lstStyle>
          <a:p>
            <a:pPr>
              <a:defRPr/>
            </a:pPr>
            <a:fld id="{D04B41C5-794B-4BF6-92E3-BE82899ACEE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8985437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2ADC78A8-5287-4BD3-BF86-2A9F9AEBDF40}" type="datetimeFigureOut">
              <a:rPr lang="en-GB">
                <a:solidFill>
                  <a:prstClr val="black">
                    <a:tint val="75000"/>
                  </a:prstClr>
                </a:solidFill>
              </a:rPr>
              <a:pPr>
                <a:defRPr/>
              </a:pPr>
              <a:t>14/04/2016</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UNCLASSIFIED</a:t>
            </a:r>
          </a:p>
        </p:txBody>
      </p:sp>
      <p:sp>
        <p:nvSpPr>
          <p:cNvPr id="7" name="Slide Number Placeholder 5"/>
          <p:cNvSpPr>
            <a:spLocks noGrp="1"/>
          </p:cNvSpPr>
          <p:nvPr>
            <p:ph type="sldNum" sz="quarter" idx="12"/>
          </p:nvPr>
        </p:nvSpPr>
        <p:spPr/>
        <p:txBody>
          <a:bodyPr/>
          <a:lstStyle>
            <a:lvl1pPr>
              <a:defRPr/>
            </a:lvl1pPr>
          </a:lstStyle>
          <a:p>
            <a:pPr>
              <a:defRPr/>
            </a:pPr>
            <a:fld id="{C375ED3C-9E0C-46C9-BEBF-878D89B49FED}"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8276423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508F1E1F-6B59-4BBF-8FBE-3DB4023F4F61}" type="datetimeFigureOut">
              <a:rPr lang="en-GB">
                <a:solidFill>
                  <a:prstClr val="black">
                    <a:tint val="75000"/>
                  </a:prstClr>
                </a:solidFill>
              </a:rPr>
              <a:pPr>
                <a:defRPr/>
              </a:pPr>
              <a:t>14/04/2016</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UNCLASSIFIED</a:t>
            </a:r>
          </a:p>
        </p:txBody>
      </p:sp>
      <p:sp>
        <p:nvSpPr>
          <p:cNvPr id="9" name="Slide Number Placeholder 5"/>
          <p:cNvSpPr>
            <a:spLocks noGrp="1"/>
          </p:cNvSpPr>
          <p:nvPr>
            <p:ph type="sldNum" sz="quarter" idx="12"/>
          </p:nvPr>
        </p:nvSpPr>
        <p:spPr/>
        <p:txBody>
          <a:bodyPr/>
          <a:lstStyle>
            <a:lvl1pPr>
              <a:defRPr/>
            </a:lvl1pPr>
          </a:lstStyle>
          <a:p>
            <a:pPr>
              <a:defRPr/>
            </a:pPr>
            <a:fld id="{DF1E0449-9D7D-420E-913B-8F2CBEA4C59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508070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E79D836-CE6B-4855-835A-02D723C577DE}" type="datetimeFigureOut">
              <a:rPr lang="en-GB" smtClean="0"/>
              <a:t>14/04/2016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43182C0-3BAA-4569-8FC3-3EE0A851C4FC}" type="slidenum">
              <a:rPr lang="en-GB" smtClean="0"/>
              <a:t>‹#›</a:t>
            </a:fld>
            <a:endParaRPr lang="en-GB"/>
          </a:p>
        </p:txBody>
      </p:sp>
    </p:spTree>
    <p:extLst>
      <p:ext uri="{BB962C8B-B14F-4D97-AF65-F5344CB8AC3E}">
        <p14:creationId xmlns:p14="http://schemas.microsoft.com/office/powerpoint/2010/main" val="17373894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3F87700C-0BA0-402E-B923-522DE6939B4F}" type="datetimeFigureOut">
              <a:rPr lang="en-GB">
                <a:solidFill>
                  <a:prstClr val="black">
                    <a:tint val="75000"/>
                  </a:prstClr>
                </a:solidFill>
              </a:rPr>
              <a:pPr>
                <a:defRPr/>
              </a:pPr>
              <a:t>14/04/2016</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UNCLASSIFIED</a:t>
            </a:r>
          </a:p>
        </p:txBody>
      </p:sp>
      <p:sp>
        <p:nvSpPr>
          <p:cNvPr id="5" name="Slide Number Placeholder 5"/>
          <p:cNvSpPr>
            <a:spLocks noGrp="1"/>
          </p:cNvSpPr>
          <p:nvPr>
            <p:ph type="sldNum" sz="quarter" idx="12"/>
          </p:nvPr>
        </p:nvSpPr>
        <p:spPr/>
        <p:txBody>
          <a:bodyPr/>
          <a:lstStyle>
            <a:lvl1pPr>
              <a:defRPr/>
            </a:lvl1pPr>
          </a:lstStyle>
          <a:p>
            <a:pPr>
              <a:defRPr/>
            </a:pPr>
            <a:fld id="{C6AABC2C-354B-4F73-AA6F-FE9DA34726C8}"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0126677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83441A7-D44E-4408-9D63-B33FE77B48FE}" type="datetimeFigureOut">
              <a:rPr lang="en-GB">
                <a:solidFill>
                  <a:prstClr val="black">
                    <a:tint val="75000"/>
                  </a:prstClr>
                </a:solidFill>
              </a:rPr>
              <a:pPr>
                <a:defRPr/>
              </a:pPr>
              <a:t>14/04/2016</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UNCLASSIFIED</a:t>
            </a:r>
          </a:p>
        </p:txBody>
      </p:sp>
      <p:sp>
        <p:nvSpPr>
          <p:cNvPr id="4" name="Slide Number Placeholder 5"/>
          <p:cNvSpPr>
            <a:spLocks noGrp="1"/>
          </p:cNvSpPr>
          <p:nvPr>
            <p:ph type="sldNum" sz="quarter" idx="12"/>
          </p:nvPr>
        </p:nvSpPr>
        <p:spPr/>
        <p:txBody>
          <a:bodyPr/>
          <a:lstStyle>
            <a:lvl1pPr>
              <a:defRPr/>
            </a:lvl1pPr>
          </a:lstStyle>
          <a:p>
            <a:pPr>
              <a:defRPr/>
            </a:pPr>
            <a:fld id="{27606DB1-978A-4DD3-921F-58AB2ABCDFA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6442553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AE9AB49-DF87-4BC9-8305-64D29734A65F}" type="datetimeFigureOut">
              <a:rPr lang="en-GB">
                <a:solidFill>
                  <a:prstClr val="black">
                    <a:tint val="75000"/>
                  </a:prstClr>
                </a:solidFill>
              </a:rPr>
              <a:pPr>
                <a:defRPr/>
              </a:pPr>
              <a:t>14/04/2016</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UNCLASSIFIED</a:t>
            </a:r>
          </a:p>
        </p:txBody>
      </p:sp>
      <p:sp>
        <p:nvSpPr>
          <p:cNvPr id="7" name="Slide Number Placeholder 5"/>
          <p:cNvSpPr>
            <a:spLocks noGrp="1"/>
          </p:cNvSpPr>
          <p:nvPr>
            <p:ph type="sldNum" sz="quarter" idx="12"/>
          </p:nvPr>
        </p:nvSpPr>
        <p:spPr/>
        <p:txBody>
          <a:bodyPr/>
          <a:lstStyle>
            <a:lvl1pPr>
              <a:defRPr/>
            </a:lvl1pPr>
          </a:lstStyle>
          <a:p>
            <a:pPr>
              <a:defRPr/>
            </a:pPr>
            <a:fld id="{61CFBB96-14A9-4F21-8B3A-B48B24A7EC4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1349893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9584CE5-E830-4C7B-B623-2AB087CCFA50}" type="datetimeFigureOut">
              <a:rPr lang="en-GB">
                <a:solidFill>
                  <a:prstClr val="black">
                    <a:tint val="75000"/>
                  </a:prstClr>
                </a:solidFill>
              </a:rPr>
              <a:pPr>
                <a:defRPr/>
              </a:pPr>
              <a:t>14/04/2016</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UNCLASSIFIED</a:t>
            </a:r>
          </a:p>
        </p:txBody>
      </p:sp>
      <p:sp>
        <p:nvSpPr>
          <p:cNvPr id="7" name="Slide Number Placeholder 5"/>
          <p:cNvSpPr>
            <a:spLocks noGrp="1"/>
          </p:cNvSpPr>
          <p:nvPr>
            <p:ph type="sldNum" sz="quarter" idx="12"/>
          </p:nvPr>
        </p:nvSpPr>
        <p:spPr/>
        <p:txBody>
          <a:bodyPr/>
          <a:lstStyle>
            <a:lvl1pPr>
              <a:defRPr/>
            </a:lvl1pPr>
          </a:lstStyle>
          <a:p>
            <a:pPr>
              <a:defRPr/>
            </a:pPr>
            <a:fld id="{461D896D-85E4-46D0-9E9E-68BE32C54689}"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1875595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380F432D-F2A5-4C6E-9A59-C99057AACB62}" type="datetimeFigureOut">
              <a:rPr lang="en-GB">
                <a:solidFill>
                  <a:prstClr val="black">
                    <a:tint val="75000"/>
                  </a:prstClr>
                </a:solidFill>
              </a:rPr>
              <a:pPr>
                <a:defRPr/>
              </a:pPr>
              <a:t>14/04/2016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UNCLASSIFIED</a:t>
            </a:r>
          </a:p>
        </p:txBody>
      </p:sp>
      <p:sp>
        <p:nvSpPr>
          <p:cNvPr id="6" name="Slide Number Placeholder 5"/>
          <p:cNvSpPr>
            <a:spLocks noGrp="1"/>
          </p:cNvSpPr>
          <p:nvPr>
            <p:ph type="sldNum" sz="quarter" idx="12"/>
          </p:nvPr>
        </p:nvSpPr>
        <p:spPr/>
        <p:txBody>
          <a:bodyPr/>
          <a:lstStyle>
            <a:lvl1pPr>
              <a:defRPr/>
            </a:lvl1pPr>
          </a:lstStyle>
          <a:p>
            <a:pPr>
              <a:defRPr/>
            </a:pPr>
            <a:fld id="{EC3D1A07-8014-4892-87AC-0E0F15272D6A}"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6589144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2E2AC402-E075-4205-847F-01FE0DACBC98}" type="datetimeFigureOut">
              <a:rPr lang="en-GB">
                <a:solidFill>
                  <a:prstClr val="black">
                    <a:tint val="75000"/>
                  </a:prstClr>
                </a:solidFill>
              </a:rPr>
              <a:pPr>
                <a:defRPr/>
              </a:pPr>
              <a:t>14/04/2016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UNCLASSIFIED</a:t>
            </a:r>
          </a:p>
        </p:txBody>
      </p:sp>
      <p:sp>
        <p:nvSpPr>
          <p:cNvPr id="6" name="Slide Number Placeholder 5"/>
          <p:cNvSpPr>
            <a:spLocks noGrp="1"/>
          </p:cNvSpPr>
          <p:nvPr>
            <p:ph type="sldNum" sz="quarter" idx="12"/>
          </p:nvPr>
        </p:nvSpPr>
        <p:spPr/>
        <p:txBody>
          <a:bodyPr/>
          <a:lstStyle>
            <a:lvl1pPr>
              <a:defRPr/>
            </a:lvl1pPr>
          </a:lstStyle>
          <a:p>
            <a:pPr>
              <a:defRPr/>
            </a:pPr>
            <a:fld id="{5DE1E3E2-F61A-440F-B3EC-E8D12A89465D}"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3499883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D95E6D7D-90C2-4086-B95A-F03864F3250D}" type="datetimeFigureOut">
              <a:rPr lang="en-GB"/>
              <a:pPr>
                <a:defRPr/>
              </a:pPr>
              <a:t>14/04/2016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0CE34B7-ECCB-49FC-A197-948835F8D3F3}" type="slidenum">
              <a:rPr lang="en-GB"/>
              <a:pPr>
                <a:defRPr/>
              </a:pPr>
              <a:t>‹#›</a:t>
            </a:fld>
            <a:endParaRPr lang="en-GB"/>
          </a:p>
        </p:txBody>
      </p:sp>
    </p:spTree>
    <p:extLst>
      <p:ext uri="{BB962C8B-B14F-4D97-AF65-F5344CB8AC3E}">
        <p14:creationId xmlns:p14="http://schemas.microsoft.com/office/powerpoint/2010/main" val="25789033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5CC04708-ECA4-4825-82F2-70FEF3DC83DD}" type="datetimeFigureOut">
              <a:rPr lang="en-GB"/>
              <a:pPr>
                <a:defRPr/>
              </a:pPr>
              <a:t>14/04/2016</a:t>
            </a:fld>
            <a:endParaRPr lang="en-GB"/>
          </a:p>
        </p:txBody>
      </p:sp>
      <p:sp>
        <p:nvSpPr>
          <p:cNvPr id="5" name="Footer Placeholder 4"/>
          <p:cNvSpPr>
            <a:spLocks noGrp="1"/>
          </p:cNvSpPr>
          <p:nvPr>
            <p:ph type="ftr" sz="quarter" idx="11"/>
          </p:nvPr>
        </p:nvSpPr>
        <p:spPr/>
        <p:txBody>
          <a:bodyPr/>
          <a:lstStyle>
            <a:lvl1pPr>
              <a:defRPr/>
            </a:lvl1pPr>
          </a:lstStyle>
          <a:p>
            <a:pPr>
              <a:defRPr/>
            </a:pPr>
            <a:r>
              <a:rPr lang="en-GB"/>
              <a:t>UNCLASSIFIED</a:t>
            </a:r>
          </a:p>
        </p:txBody>
      </p:sp>
      <p:sp>
        <p:nvSpPr>
          <p:cNvPr id="6" name="Slide Number Placeholder 5"/>
          <p:cNvSpPr>
            <a:spLocks noGrp="1"/>
          </p:cNvSpPr>
          <p:nvPr>
            <p:ph type="sldNum" sz="quarter" idx="12"/>
          </p:nvPr>
        </p:nvSpPr>
        <p:spPr/>
        <p:txBody>
          <a:bodyPr/>
          <a:lstStyle>
            <a:lvl1pPr>
              <a:defRPr/>
            </a:lvl1pPr>
          </a:lstStyle>
          <a:p>
            <a:pPr>
              <a:defRPr/>
            </a:pPr>
            <a:fld id="{511BDFF4-FA0A-414A-8D0C-6A7F1D639404}" type="slidenum">
              <a:rPr lang="en-GB"/>
              <a:pPr>
                <a:defRPr/>
              </a:pPr>
              <a:t>‹#›</a:t>
            </a:fld>
            <a:endParaRPr lang="en-GB"/>
          </a:p>
        </p:txBody>
      </p:sp>
    </p:spTree>
    <p:extLst>
      <p:ext uri="{BB962C8B-B14F-4D97-AF65-F5344CB8AC3E}">
        <p14:creationId xmlns:p14="http://schemas.microsoft.com/office/powerpoint/2010/main" val="26408461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8BDE30E-3A54-43D0-9EDD-D2388ED7E91F}" type="datetimeFigureOut">
              <a:rPr lang="en-GB"/>
              <a:pPr>
                <a:defRPr/>
              </a:pPr>
              <a:t>14/04/2016</a:t>
            </a:fld>
            <a:endParaRPr lang="en-GB"/>
          </a:p>
        </p:txBody>
      </p:sp>
      <p:sp>
        <p:nvSpPr>
          <p:cNvPr id="5" name="Footer Placeholder 4"/>
          <p:cNvSpPr>
            <a:spLocks noGrp="1"/>
          </p:cNvSpPr>
          <p:nvPr>
            <p:ph type="ftr" sz="quarter" idx="11"/>
          </p:nvPr>
        </p:nvSpPr>
        <p:spPr/>
        <p:txBody>
          <a:bodyPr/>
          <a:lstStyle>
            <a:lvl1pPr>
              <a:defRPr/>
            </a:lvl1pPr>
          </a:lstStyle>
          <a:p>
            <a:pPr>
              <a:defRPr/>
            </a:pPr>
            <a:r>
              <a:rPr lang="en-GB"/>
              <a:t>UNCLASSIFIED</a:t>
            </a:r>
          </a:p>
        </p:txBody>
      </p:sp>
      <p:sp>
        <p:nvSpPr>
          <p:cNvPr id="6" name="Slide Number Placeholder 5"/>
          <p:cNvSpPr>
            <a:spLocks noGrp="1"/>
          </p:cNvSpPr>
          <p:nvPr>
            <p:ph type="sldNum" sz="quarter" idx="12"/>
          </p:nvPr>
        </p:nvSpPr>
        <p:spPr/>
        <p:txBody>
          <a:bodyPr/>
          <a:lstStyle>
            <a:lvl1pPr>
              <a:defRPr/>
            </a:lvl1pPr>
          </a:lstStyle>
          <a:p>
            <a:pPr>
              <a:defRPr/>
            </a:pPr>
            <a:fld id="{8E9FBD3D-5F0A-4CD5-A658-1132932CA099}" type="slidenum">
              <a:rPr lang="en-GB"/>
              <a:pPr>
                <a:defRPr/>
              </a:pPr>
              <a:t>‹#›</a:t>
            </a:fld>
            <a:endParaRPr lang="en-GB"/>
          </a:p>
        </p:txBody>
      </p:sp>
    </p:spTree>
    <p:extLst>
      <p:ext uri="{BB962C8B-B14F-4D97-AF65-F5344CB8AC3E}">
        <p14:creationId xmlns:p14="http://schemas.microsoft.com/office/powerpoint/2010/main" val="140154410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044B6BB0-AC8A-4B86-BCB9-04EA3BA62102}" type="datetimeFigureOut">
              <a:rPr lang="en-GB"/>
              <a:pPr>
                <a:defRPr/>
              </a:pPr>
              <a:t>14/04/2016</a:t>
            </a:fld>
            <a:endParaRPr lang="en-GB"/>
          </a:p>
        </p:txBody>
      </p:sp>
      <p:sp>
        <p:nvSpPr>
          <p:cNvPr id="6" name="Footer Placeholder 4"/>
          <p:cNvSpPr>
            <a:spLocks noGrp="1"/>
          </p:cNvSpPr>
          <p:nvPr>
            <p:ph type="ftr" sz="quarter" idx="11"/>
          </p:nvPr>
        </p:nvSpPr>
        <p:spPr/>
        <p:txBody>
          <a:bodyPr/>
          <a:lstStyle>
            <a:lvl1pPr>
              <a:defRPr/>
            </a:lvl1pPr>
          </a:lstStyle>
          <a:p>
            <a:pPr>
              <a:defRPr/>
            </a:pPr>
            <a:r>
              <a:rPr lang="en-GB"/>
              <a:t>UNCLASSIFIED</a:t>
            </a:r>
          </a:p>
        </p:txBody>
      </p:sp>
      <p:sp>
        <p:nvSpPr>
          <p:cNvPr id="7" name="Slide Number Placeholder 5"/>
          <p:cNvSpPr>
            <a:spLocks noGrp="1"/>
          </p:cNvSpPr>
          <p:nvPr>
            <p:ph type="sldNum" sz="quarter" idx="12"/>
          </p:nvPr>
        </p:nvSpPr>
        <p:spPr/>
        <p:txBody>
          <a:bodyPr/>
          <a:lstStyle>
            <a:lvl1pPr>
              <a:defRPr/>
            </a:lvl1pPr>
          </a:lstStyle>
          <a:p>
            <a:pPr>
              <a:defRPr/>
            </a:pPr>
            <a:fld id="{137B2A7C-BA54-49D9-890E-B3C82105111D}" type="slidenum">
              <a:rPr lang="en-GB"/>
              <a:pPr>
                <a:defRPr/>
              </a:pPr>
              <a:t>‹#›</a:t>
            </a:fld>
            <a:endParaRPr lang="en-GB"/>
          </a:p>
        </p:txBody>
      </p:sp>
    </p:spTree>
    <p:extLst>
      <p:ext uri="{BB962C8B-B14F-4D97-AF65-F5344CB8AC3E}">
        <p14:creationId xmlns:p14="http://schemas.microsoft.com/office/powerpoint/2010/main" val="934988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E79D836-CE6B-4855-835A-02D723C577DE}" type="datetimeFigureOut">
              <a:rPr lang="en-GB" smtClean="0"/>
              <a:t>14/04/2016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43182C0-3BAA-4569-8FC3-3EE0A851C4FC}" type="slidenum">
              <a:rPr lang="en-GB" smtClean="0"/>
              <a:t>‹#›</a:t>
            </a:fld>
            <a:endParaRPr lang="en-GB"/>
          </a:p>
        </p:txBody>
      </p:sp>
    </p:spTree>
    <p:extLst>
      <p:ext uri="{BB962C8B-B14F-4D97-AF65-F5344CB8AC3E}">
        <p14:creationId xmlns:p14="http://schemas.microsoft.com/office/powerpoint/2010/main" val="17204755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12FEF647-3B3B-45EC-AF84-17DBCE5865FD}" type="datetimeFigureOut">
              <a:rPr lang="en-GB"/>
              <a:pPr>
                <a:defRPr/>
              </a:pPr>
              <a:t>14/04/2016</a:t>
            </a:fld>
            <a:endParaRPr lang="en-GB"/>
          </a:p>
        </p:txBody>
      </p:sp>
      <p:sp>
        <p:nvSpPr>
          <p:cNvPr id="8" name="Footer Placeholder 4"/>
          <p:cNvSpPr>
            <a:spLocks noGrp="1"/>
          </p:cNvSpPr>
          <p:nvPr>
            <p:ph type="ftr" sz="quarter" idx="11"/>
          </p:nvPr>
        </p:nvSpPr>
        <p:spPr/>
        <p:txBody>
          <a:bodyPr/>
          <a:lstStyle>
            <a:lvl1pPr>
              <a:defRPr/>
            </a:lvl1pPr>
          </a:lstStyle>
          <a:p>
            <a:pPr>
              <a:defRPr/>
            </a:pPr>
            <a:r>
              <a:rPr lang="en-GB"/>
              <a:t>UNCLASSIFIED</a:t>
            </a:r>
          </a:p>
        </p:txBody>
      </p:sp>
      <p:sp>
        <p:nvSpPr>
          <p:cNvPr id="9" name="Slide Number Placeholder 5"/>
          <p:cNvSpPr>
            <a:spLocks noGrp="1"/>
          </p:cNvSpPr>
          <p:nvPr>
            <p:ph type="sldNum" sz="quarter" idx="12"/>
          </p:nvPr>
        </p:nvSpPr>
        <p:spPr/>
        <p:txBody>
          <a:bodyPr/>
          <a:lstStyle>
            <a:lvl1pPr>
              <a:defRPr/>
            </a:lvl1pPr>
          </a:lstStyle>
          <a:p>
            <a:pPr>
              <a:defRPr/>
            </a:pPr>
            <a:fld id="{CBCB28C6-105A-489B-8937-FE3BB3AB7885}" type="slidenum">
              <a:rPr lang="en-GB"/>
              <a:pPr>
                <a:defRPr/>
              </a:pPr>
              <a:t>‹#›</a:t>
            </a:fld>
            <a:endParaRPr lang="en-GB"/>
          </a:p>
        </p:txBody>
      </p:sp>
    </p:spTree>
    <p:extLst>
      <p:ext uri="{BB962C8B-B14F-4D97-AF65-F5344CB8AC3E}">
        <p14:creationId xmlns:p14="http://schemas.microsoft.com/office/powerpoint/2010/main" val="37234465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3F5F15F2-5FA4-4394-B9E6-E793B62CCC3A}" type="datetimeFigureOut">
              <a:rPr lang="en-GB"/>
              <a:pPr>
                <a:defRPr/>
              </a:pPr>
              <a:t>14/04/2016</a:t>
            </a:fld>
            <a:endParaRPr lang="en-GB"/>
          </a:p>
        </p:txBody>
      </p:sp>
      <p:sp>
        <p:nvSpPr>
          <p:cNvPr id="4" name="Footer Placeholder 4"/>
          <p:cNvSpPr>
            <a:spLocks noGrp="1"/>
          </p:cNvSpPr>
          <p:nvPr>
            <p:ph type="ftr" sz="quarter" idx="11"/>
          </p:nvPr>
        </p:nvSpPr>
        <p:spPr/>
        <p:txBody>
          <a:bodyPr/>
          <a:lstStyle>
            <a:lvl1pPr>
              <a:defRPr/>
            </a:lvl1pPr>
          </a:lstStyle>
          <a:p>
            <a:pPr>
              <a:defRPr/>
            </a:pPr>
            <a:r>
              <a:rPr lang="en-GB"/>
              <a:t>UNCLASSIFIED</a:t>
            </a:r>
          </a:p>
        </p:txBody>
      </p:sp>
      <p:sp>
        <p:nvSpPr>
          <p:cNvPr id="5" name="Slide Number Placeholder 5"/>
          <p:cNvSpPr>
            <a:spLocks noGrp="1"/>
          </p:cNvSpPr>
          <p:nvPr>
            <p:ph type="sldNum" sz="quarter" idx="12"/>
          </p:nvPr>
        </p:nvSpPr>
        <p:spPr/>
        <p:txBody>
          <a:bodyPr/>
          <a:lstStyle>
            <a:lvl1pPr>
              <a:defRPr/>
            </a:lvl1pPr>
          </a:lstStyle>
          <a:p>
            <a:pPr>
              <a:defRPr/>
            </a:pPr>
            <a:fld id="{2DAEBFD8-A197-4A0F-A4E4-B3E06701545A}" type="slidenum">
              <a:rPr lang="en-GB"/>
              <a:pPr>
                <a:defRPr/>
              </a:pPr>
              <a:t>‹#›</a:t>
            </a:fld>
            <a:endParaRPr lang="en-GB"/>
          </a:p>
        </p:txBody>
      </p:sp>
    </p:spTree>
    <p:extLst>
      <p:ext uri="{BB962C8B-B14F-4D97-AF65-F5344CB8AC3E}">
        <p14:creationId xmlns:p14="http://schemas.microsoft.com/office/powerpoint/2010/main" val="2253914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2F2D52C-32FB-4842-9F22-1F7523884280}" type="datetimeFigureOut">
              <a:rPr lang="en-GB"/>
              <a:pPr>
                <a:defRPr/>
              </a:pPr>
              <a:t>14/04/2016</a:t>
            </a:fld>
            <a:endParaRPr lang="en-GB"/>
          </a:p>
        </p:txBody>
      </p:sp>
      <p:sp>
        <p:nvSpPr>
          <p:cNvPr id="3" name="Footer Placeholder 4"/>
          <p:cNvSpPr>
            <a:spLocks noGrp="1"/>
          </p:cNvSpPr>
          <p:nvPr>
            <p:ph type="ftr" sz="quarter" idx="11"/>
          </p:nvPr>
        </p:nvSpPr>
        <p:spPr/>
        <p:txBody>
          <a:bodyPr/>
          <a:lstStyle>
            <a:lvl1pPr>
              <a:defRPr/>
            </a:lvl1pPr>
          </a:lstStyle>
          <a:p>
            <a:pPr>
              <a:defRPr/>
            </a:pPr>
            <a:r>
              <a:rPr lang="en-GB"/>
              <a:t>UNCLASSIFIED</a:t>
            </a:r>
          </a:p>
        </p:txBody>
      </p:sp>
      <p:sp>
        <p:nvSpPr>
          <p:cNvPr id="4" name="Slide Number Placeholder 5"/>
          <p:cNvSpPr>
            <a:spLocks noGrp="1"/>
          </p:cNvSpPr>
          <p:nvPr>
            <p:ph type="sldNum" sz="quarter" idx="12"/>
          </p:nvPr>
        </p:nvSpPr>
        <p:spPr/>
        <p:txBody>
          <a:bodyPr/>
          <a:lstStyle>
            <a:lvl1pPr>
              <a:defRPr/>
            </a:lvl1pPr>
          </a:lstStyle>
          <a:p>
            <a:pPr>
              <a:defRPr/>
            </a:pPr>
            <a:fld id="{CD04FEA4-4306-4228-BAC7-9F85C6767FBA}" type="slidenum">
              <a:rPr lang="en-GB"/>
              <a:pPr>
                <a:defRPr/>
              </a:pPr>
              <a:t>‹#›</a:t>
            </a:fld>
            <a:endParaRPr lang="en-GB"/>
          </a:p>
        </p:txBody>
      </p:sp>
    </p:spTree>
    <p:extLst>
      <p:ext uri="{BB962C8B-B14F-4D97-AF65-F5344CB8AC3E}">
        <p14:creationId xmlns:p14="http://schemas.microsoft.com/office/powerpoint/2010/main" val="232012051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A079C89-2B96-4189-A0CC-2806D8304044}" type="datetimeFigureOut">
              <a:rPr lang="en-GB"/>
              <a:pPr>
                <a:defRPr/>
              </a:pPr>
              <a:t>14/04/2016</a:t>
            </a:fld>
            <a:endParaRPr lang="en-GB"/>
          </a:p>
        </p:txBody>
      </p:sp>
      <p:sp>
        <p:nvSpPr>
          <p:cNvPr id="6" name="Footer Placeholder 4"/>
          <p:cNvSpPr>
            <a:spLocks noGrp="1"/>
          </p:cNvSpPr>
          <p:nvPr>
            <p:ph type="ftr" sz="quarter" idx="11"/>
          </p:nvPr>
        </p:nvSpPr>
        <p:spPr/>
        <p:txBody>
          <a:bodyPr/>
          <a:lstStyle>
            <a:lvl1pPr>
              <a:defRPr/>
            </a:lvl1pPr>
          </a:lstStyle>
          <a:p>
            <a:pPr>
              <a:defRPr/>
            </a:pPr>
            <a:r>
              <a:rPr lang="en-GB"/>
              <a:t>UNCLASSIFIED</a:t>
            </a:r>
          </a:p>
        </p:txBody>
      </p:sp>
      <p:sp>
        <p:nvSpPr>
          <p:cNvPr id="7" name="Slide Number Placeholder 5"/>
          <p:cNvSpPr>
            <a:spLocks noGrp="1"/>
          </p:cNvSpPr>
          <p:nvPr>
            <p:ph type="sldNum" sz="quarter" idx="12"/>
          </p:nvPr>
        </p:nvSpPr>
        <p:spPr/>
        <p:txBody>
          <a:bodyPr/>
          <a:lstStyle>
            <a:lvl1pPr>
              <a:defRPr/>
            </a:lvl1pPr>
          </a:lstStyle>
          <a:p>
            <a:pPr>
              <a:defRPr/>
            </a:pPr>
            <a:fld id="{D3A8136F-6E23-43BE-875E-17F7C25422D8}" type="slidenum">
              <a:rPr lang="en-GB"/>
              <a:pPr>
                <a:defRPr/>
              </a:pPr>
              <a:t>‹#›</a:t>
            </a:fld>
            <a:endParaRPr lang="en-GB"/>
          </a:p>
        </p:txBody>
      </p:sp>
    </p:spTree>
    <p:extLst>
      <p:ext uri="{BB962C8B-B14F-4D97-AF65-F5344CB8AC3E}">
        <p14:creationId xmlns:p14="http://schemas.microsoft.com/office/powerpoint/2010/main" val="1601966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327A2D4-F456-4BE0-AAEB-3B8FDE91B285}" type="datetimeFigureOut">
              <a:rPr lang="en-GB"/>
              <a:pPr>
                <a:defRPr/>
              </a:pPr>
              <a:t>14/04/2016</a:t>
            </a:fld>
            <a:endParaRPr lang="en-GB"/>
          </a:p>
        </p:txBody>
      </p:sp>
      <p:sp>
        <p:nvSpPr>
          <p:cNvPr id="6" name="Footer Placeholder 4"/>
          <p:cNvSpPr>
            <a:spLocks noGrp="1"/>
          </p:cNvSpPr>
          <p:nvPr>
            <p:ph type="ftr" sz="quarter" idx="11"/>
          </p:nvPr>
        </p:nvSpPr>
        <p:spPr/>
        <p:txBody>
          <a:bodyPr/>
          <a:lstStyle>
            <a:lvl1pPr>
              <a:defRPr/>
            </a:lvl1pPr>
          </a:lstStyle>
          <a:p>
            <a:pPr>
              <a:defRPr/>
            </a:pPr>
            <a:r>
              <a:rPr lang="en-GB"/>
              <a:t>UNCLASSIFIED</a:t>
            </a:r>
          </a:p>
        </p:txBody>
      </p:sp>
      <p:sp>
        <p:nvSpPr>
          <p:cNvPr id="7" name="Slide Number Placeholder 5"/>
          <p:cNvSpPr>
            <a:spLocks noGrp="1"/>
          </p:cNvSpPr>
          <p:nvPr>
            <p:ph type="sldNum" sz="quarter" idx="12"/>
          </p:nvPr>
        </p:nvSpPr>
        <p:spPr/>
        <p:txBody>
          <a:bodyPr/>
          <a:lstStyle>
            <a:lvl1pPr>
              <a:defRPr/>
            </a:lvl1pPr>
          </a:lstStyle>
          <a:p>
            <a:pPr>
              <a:defRPr/>
            </a:pPr>
            <a:fld id="{1CD6CB29-F95B-4F12-991F-77427B0721C1}" type="slidenum">
              <a:rPr lang="en-GB"/>
              <a:pPr>
                <a:defRPr/>
              </a:pPr>
              <a:t>‹#›</a:t>
            </a:fld>
            <a:endParaRPr lang="en-GB"/>
          </a:p>
        </p:txBody>
      </p:sp>
    </p:spTree>
    <p:extLst>
      <p:ext uri="{BB962C8B-B14F-4D97-AF65-F5344CB8AC3E}">
        <p14:creationId xmlns:p14="http://schemas.microsoft.com/office/powerpoint/2010/main" val="21269881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092A9A30-1448-436B-B5D2-48E54AE4867E}" type="datetimeFigureOut">
              <a:rPr lang="en-GB"/>
              <a:pPr>
                <a:defRPr/>
              </a:pPr>
              <a:t>14/04/2016</a:t>
            </a:fld>
            <a:endParaRPr lang="en-GB"/>
          </a:p>
        </p:txBody>
      </p:sp>
      <p:sp>
        <p:nvSpPr>
          <p:cNvPr id="5" name="Footer Placeholder 4"/>
          <p:cNvSpPr>
            <a:spLocks noGrp="1"/>
          </p:cNvSpPr>
          <p:nvPr>
            <p:ph type="ftr" sz="quarter" idx="11"/>
          </p:nvPr>
        </p:nvSpPr>
        <p:spPr/>
        <p:txBody>
          <a:bodyPr/>
          <a:lstStyle>
            <a:lvl1pPr>
              <a:defRPr/>
            </a:lvl1pPr>
          </a:lstStyle>
          <a:p>
            <a:pPr>
              <a:defRPr/>
            </a:pPr>
            <a:r>
              <a:rPr lang="en-GB"/>
              <a:t>UNCLASSIFIED</a:t>
            </a:r>
          </a:p>
        </p:txBody>
      </p:sp>
      <p:sp>
        <p:nvSpPr>
          <p:cNvPr id="6" name="Slide Number Placeholder 5"/>
          <p:cNvSpPr>
            <a:spLocks noGrp="1"/>
          </p:cNvSpPr>
          <p:nvPr>
            <p:ph type="sldNum" sz="quarter" idx="12"/>
          </p:nvPr>
        </p:nvSpPr>
        <p:spPr/>
        <p:txBody>
          <a:bodyPr/>
          <a:lstStyle>
            <a:lvl1pPr>
              <a:defRPr/>
            </a:lvl1pPr>
          </a:lstStyle>
          <a:p>
            <a:pPr>
              <a:defRPr/>
            </a:pPr>
            <a:fld id="{8221F884-701F-40B1-B1B9-A19364EB97F8}" type="slidenum">
              <a:rPr lang="en-GB"/>
              <a:pPr>
                <a:defRPr/>
              </a:pPr>
              <a:t>‹#›</a:t>
            </a:fld>
            <a:endParaRPr lang="en-GB"/>
          </a:p>
        </p:txBody>
      </p:sp>
    </p:spTree>
    <p:extLst>
      <p:ext uri="{BB962C8B-B14F-4D97-AF65-F5344CB8AC3E}">
        <p14:creationId xmlns:p14="http://schemas.microsoft.com/office/powerpoint/2010/main" val="176116230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8A1F7C55-8A8E-4159-B0EE-5616422B870D}" type="datetimeFigureOut">
              <a:rPr lang="en-GB"/>
              <a:pPr>
                <a:defRPr/>
              </a:pPr>
              <a:t>14/04/2016</a:t>
            </a:fld>
            <a:endParaRPr lang="en-GB"/>
          </a:p>
        </p:txBody>
      </p:sp>
      <p:sp>
        <p:nvSpPr>
          <p:cNvPr id="5" name="Footer Placeholder 4"/>
          <p:cNvSpPr>
            <a:spLocks noGrp="1"/>
          </p:cNvSpPr>
          <p:nvPr>
            <p:ph type="ftr" sz="quarter" idx="11"/>
          </p:nvPr>
        </p:nvSpPr>
        <p:spPr/>
        <p:txBody>
          <a:bodyPr/>
          <a:lstStyle>
            <a:lvl1pPr>
              <a:defRPr/>
            </a:lvl1pPr>
          </a:lstStyle>
          <a:p>
            <a:pPr>
              <a:defRPr/>
            </a:pPr>
            <a:r>
              <a:rPr lang="en-GB"/>
              <a:t>UNCLASSIFIED</a:t>
            </a:r>
          </a:p>
        </p:txBody>
      </p:sp>
      <p:sp>
        <p:nvSpPr>
          <p:cNvPr id="6" name="Slide Number Placeholder 5"/>
          <p:cNvSpPr>
            <a:spLocks noGrp="1"/>
          </p:cNvSpPr>
          <p:nvPr>
            <p:ph type="sldNum" sz="quarter" idx="12"/>
          </p:nvPr>
        </p:nvSpPr>
        <p:spPr/>
        <p:txBody>
          <a:bodyPr/>
          <a:lstStyle>
            <a:lvl1pPr>
              <a:defRPr/>
            </a:lvl1pPr>
          </a:lstStyle>
          <a:p>
            <a:pPr>
              <a:defRPr/>
            </a:pPr>
            <a:fld id="{20521A40-2063-4E76-AEF1-0C821A09CFF6}" type="slidenum">
              <a:rPr lang="en-GB"/>
              <a:pPr>
                <a:defRPr/>
              </a:pPr>
              <a:t>‹#›</a:t>
            </a:fld>
            <a:endParaRPr lang="en-GB"/>
          </a:p>
        </p:txBody>
      </p:sp>
    </p:spTree>
    <p:extLst>
      <p:ext uri="{BB962C8B-B14F-4D97-AF65-F5344CB8AC3E}">
        <p14:creationId xmlns:p14="http://schemas.microsoft.com/office/powerpoint/2010/main" val="7012652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D456B98B-12ED-4DFF-B3DA-FA945580557A}" type="datetimeFigureOut">
              <a:rPr lang="en-GB">
                <a:solidFill>
                  <a:prstClr val="black">
                    <a:tint val="75000"/>
                  </a:prstClr>
                </a:solidFill>
              </a:rPr>
              <a:pPr>
                <a:defRPr/>
              </a:pPr>
              <a:t>14/04/2016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1DE7DC3-842B-4B03-A70B-3378CC9C82DF}"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32626740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49B77DB-E97B-44B2-8968-7E5B572733BB}" type="datetimeFigureOut">
              <a:rPr lang="en-GB">
                <a:solidFill>
                  <a:prstClr val="black">
                    <a:tint val="75000"/>
                  </a:prstClr>
                </a:solidFill>
              </a:rPr>
              <a:pPr>
                <a:defRPr/>
              </a:pPr>
              <a:t>14/04/2016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UNCLASSIFIED</a:t>
            </a:r>
          </a:p>
        </p:txBody>
      </p:sp>
      <p:sp>
        <p:nvSpPr>
          <p:cNvPr id="6" name="Slide Number Placeholder 5"/>
          <p:cNvSpPr>
            <a:spLocks noGrp="1"/>
          </p:cNvSpPr>
          <p:nvPr>
            <p:ph type="sldNum" sz="quarter" idx="12"/>
          </p:nvPr>
        </p:nvSpPr>
        <p:spPr/>
        <p:txBody>
          <a:bodyPr/>
          <a:lstStyle>
            <a:lvl1pPr>
              <a:defRPr/>
            </a:lvl1pPr>
          </a:lstStyle>
          <a:p>
            <a:pPr>
              <a:defRPr/>
            </a:pPr>
            <a:fld id="{E779D108-28E1-491E-85F8-B147A7BACD33}"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13366771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82104DB-8081-4AE1-B530-C4F161132DF3}" type="datetimeFigureOut">
              <a:rPr lang="en-GB">
                <a:solidFill>
                  <a:prstClr val="black">
                    <a:tint val="75000"/>
                  </a:prstClr>
                </a:solidFill>
              </a:rPr>
              <a:pPr>
                <a:defRPr/>
              </a:pPr>
              <a:t>14/04/2016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UNCLASSIFIED</a:t>
            </a:r>
          </a:p>
        </p:txBody>
      </p:sp>
      <p:sp>
        <p:nvSpPr>
          <p:cNvPr id="6" name="Slide Number Placeholder 5"/>
          <p:cNvSpPr>
            <a:spLocks noGrp="1"/>
          </p:cNvSpPr>
          <p:nvPr>
            <p:ph type="sldNum" sz="quarter" idx="12"/>
          </p:nvPr>
        </p:nvSpPr>
        <p:spPr/>
        <p:txBody>
          <a:bodyPr/>
          <a:lstStyle>
            <a:lvl1pPr>
              <a:defRPr/>
            </a:lvl1pPr>
          </a:lstStyle>
          <a:p>
            <a:pPr>
              <a:defRPr/>
            </a:pPr>
            <a:fld id="{4A846BB1-C6A2-4DDE-B4D9-8DC6245A5C63}"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440676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79D836-CE6B-4855-835A-02D723C577DE}" type="datetimeFigureOut">
              <a:rPr lang="en-GB" smtClean="0"/>
              <a:t>14/04/2016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43182C0-3BAA-4569-8FC3-3EE0A851C4FC}" type="slidenum">
              <a:rPr lang="en-GB" smtClean="0"/>
              <a:t>‹#›</a:t>
            </a:fld>
            <a:endParaRPr lang="en-GB"/>
          </a:p>
        </p:txBody>
      </p:sp>
    </p:spTree>
    <p:extLst>
      <p:ext uri="{BB962C8B-B14F-4D97-AF65-F5344CB8AC3E}">
        <p14:creationId xmlns:p14="http://schemas.microsoft.com/office/powerpoint/2010/main" val="13372609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9B45B575-43F0-4E0A-89FD-9F131CD4F571}" type="datetimeFigureOut">
              <a:rPr lang="en-GB">
                <a:solidFill>
                  <a:prstClr val="black">
                    <a:tint val="75000"/>
                  </a:prstClr>
                </a:solidFill>
              </a:rPr>
              <a:pPr>
                <a:defRPr/>
              </a:pPr>
              <a:t>14/04/2016</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UNCLASSIFIED</a:t>
            </a:r>
          </a:p>
        </p:txBody>
      </p:sp>
      <p:sp>
        <p:nvSpPr>
          <p:cNvPr id="7" name="Slide Number Placeholder 5"/>
          <p:cNvSpPr>
            <a:spLocks noGrp="1"/>
          </p:cNvSpPr>
          <p:nvPr>
            <p:ph type="sldNum" sz="quarter" idx="12"/>
          </p:nvPr>
        </p:nvSpPr>
        <p:spPr/>
        <p:txBody>
          <a:bodyPr/>
          <a:lstStyle>
            <a:lvl1pPr>
              <a:defRPr/>
            </a:lvl1pPr>
          </a:lstStyle>
          <a:p>
            <a:pPr>
              <a:defRPr/>
            </a:pPr>
            <a:fld id="{64BADE6B-A78D-4BCD-AA2A-BBCA38DEB8A3}"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07829286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E051846F-B639-43D0-B902-4697F866C676}" type="datetimeFigureOut">
              <a:rPr lang="en-GB">
                <a:solidFill>
                  <a:prstClr val="black">
                    <a:tint val="75000"/>
                  </a:prstClr>
                </a:solidFill>
              </a:rPr>
              <a:pPr>
                <a:defRPr/>
              </a:pPr>
              <a:t>14/04/2016</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UNCLASSIFIED</a:t>
            </a:r>
          </a:p>
        </p:txBody>
      </p:sp>
      <p:sp>
        <p:nvSpPr>
          <p:cNvPr id="9" name="Slide Number Placeholder 5"/>
          <p:cNvSpPr>
            <a:spLocks noGrp="1"/>
          </p:cNvSpPr>
          <p:nvPr>
            <p:ph type="sldNum" sz="quarter" idx="12"/>
          </p:nvPr>
        </p:nvSpPr>
        <p:spPr/>
        <p:txBody>
          <a:bodyPr/>
          <a:lstStyle>
            <a:lvl1pPr>
              <a:defRPr/>
            </a:lvl1pPr>
          </a:lstStyle>
          <a:p>
            <a:pPr>
              <a:defRPr/>
            </a:pPr>
            <a:fld id="{913829A8-435B-4BA3-B878-4AE033ED208F}"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10916208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E91827B7-65B0-4D0D-9773-FE1F4882802B}" type="datetimeFigureOut">
              <a:rPr lang="en-GB">
                <a:solidFill>
                  <a:prstClr val="black">
                    <a:tint val="75000"/>
                  </a:prstClr>
                </a:solidFill>
              </a:rPr>
              <a:pPr>
                <a:defRPr/>
              </a:pPr>
              <a:t>14/04/2016</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UNCLASSIFIED</a:t>
            </a:r>
          </a:p>
        </p:txBody>
      </p:sp>
      <p:sp>
        <p:nvSpPr>
          <p:cNvPr id="5" name="Slide Number Placeholder 5"/>
          <p:cNvSpPr>
            <a:spLocks noGrp="1"/>
          </p:cNvSpPr>
          <p:nvPr>
            <p:ph type="sldNum" sz="quarter" idx="12"/>
          </p:nvPr>
        </p:nvSpPr>
        <p:spPr/>
        <p:txBody>
          <a:bodyPr/>
          <a:lstStyle>
            <a:lvl1pPr>
              <a:defRPr/>
            </a:lvl1pPr>
          </a:lstStyle>
          <a:p>
            <a:pPr>
              <a:defRPr/>
            </a:pPr>
            <a:fld id="{E4012397-88C3-40D0-A6EC-AC86DA5232C3}"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52558925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2D5E6A8-1717-49F0-B0BF-0D64D4AFDF94}" type="datetimeFigureOut">
              <a:rPr lang="en-GB">
                <a:solidFill>
                  <a:prstClr val="black">
                    <a:tint val="75000"/>
                  </a:prstClr>
                </a:solidFill>
              </a:rPr>
              <a:pPr>
                <a:defRPr/>
              </a:pPr>
              <a:t>14/04/2016</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UNCLASSIFIED</a:t>
            </a:r>
          </a:p>
        </p:txBody>
      </p:sp>
      <p:sp>
        <p:nvSpPr>
          <p:cNvPr id="4" name="Slide Number Placeholder 5"/>
          <p:cNvSpPr>
            <a:spLocks noGrp="1"/>
          </p:cNvSpPr>
          <p:nvPr>
            <p:ph type="sldNum" sz="quarter" idx="12"/>
          </p:nvPr>
        </p:nvSpPr>
        <p:spPr/>
        <p:txBody>
          <a:bodyPr/>
          <a:lstStyle>
            <a:lvl1pPr>
              <a:defRPr/>
            </a:lvl1pPr>
          </a:lstStyle>
          <a:p>
            <a:pPr>
              <a:defRPr/>
            </a:pPr>
            <a:fld id="{1A2E1BDE-D07A-445C-AC6B-387C688217C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10712374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ABAB39F-F480-4A5B-97F5-01FFA93C3451}" type="datetimeFigureOut">
              <a:rPr lang="en-GB">
                <a:solidFill>
                  <a:prstClr val="black">
                    <a:tint val="75000"/>
                  </a:prstClr>
                </a:solidFill>
              </a:rPr>
              <a:pPr>
                <a:defRPr/>
              </a:pPr>
              <a:t>14/04/2016</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UNCLASSIFIED</a:t>
            </a:r>
          </a:p>
        </p:txBody>
      </p:sp>
      <p:sp>
        <p:nvSpPr>
          <p:cNvPr id="7" name="Slide Number Placeholder 5"/>
          <p:cNvSpPr>
            <a:spLocks noGrp="1"/>
          </p:cNvSpPr>
          <p:nvPr>
            <p:ph type="sldNum" sz="quarter" idx="12"/>
          </p:nvPr>
        </p:nvSpPr>
        <p:spPr/>
        <p:txBody>
          <a:bodyPr/>
          <a:lstStyle>
            <a:lvl1pPr>
              <a:defRPr/>
            </a:lvl1pPr>
          </a:lstStyle>
          <a:p>
            <a:pPr>
              <a:defRPr/>
            </a:pPr>
            <a:fld id="{3B0864FF-6463-4A58-A9A2-CA7FF2481117}"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79919126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BB9E968-A8F5-4251-A23C-ADAF7DD3DB9A}" type="datetimeFigureOut">
              <a:rPr lang="en-GB">
                <a:solidFill>
                  <a:prstClr val="black">
                    <a:tint val="75000"/>
                  </a:prstClr>
                </a:solidFill>
              </a:rPr>
              <a:pPr>
                <a:defRPr/>
              </a:pPr>
              <a:t>14/04/2016</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UNCLASSIFIED</a:t>
            </a:r>
          </a:p>
        </p:txBody>
      </p:sp>
      <p:sp>
        <p:nvSpPr>
          <p:cNvPr id="7" name="Slide Number Placeholder 5"/>
          <p:cNvSpPr>
            <a:spLocks noGrp="1"/>
          </p:cNvSpPr>
          <p:nvPr>
            <p:ph type="sldNum" sz="quarter" idx="12"/>
          </p:nvPr>
        </p:nvSpPr>
        <p:spPr/>
        <p:txBody>
          <a:bodyPr/>
          <a:lstStyle>
            <a:lvl1pPr>
              <a:defRPr/>
            </a:lvl1pPr>
          </a:lstStyle>
          <a:p>
            <a:pPr>
              <a:defRPr/>
            </a:pPr>
            <a:fld id="{3107C6B5-FAA8-4740-BC1F-3D2533F90D07}"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65391723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E8E6796-CEB8-45FB-9DE0-5805E88F9D34}" type="datetimeFigureOut">
              <a:rPr lang="en-GB">
                <a:solidFill>
                  <a:prstClr val="black">
                    <a:tint val="75000"/>
                  </a:prstClr>
                </a:solidFill>
              </a:rPr>
              <a:pPr>
                <a:defRPr/>
              </a:pPr>
              <a:t>14/04/2016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UNCLASSIFIED</a:t>
            </a:r>
          </a:p>
        </p:txBody>
      </p:sp>
      <p:sp>
        <p:nvSpPr>
          <p:cNvPr id="6" name="Slide Number Placeholder 5"/>
          <p:cNvSpPr>
            <a:spLocks noGrp="1"/>
          </p:cNvSpPr>
          <p:nvPr>
            <p:ph type="sldNum" sz="quarter" idx="12"/>
          </p:nvPr>
        </p:nvSpPr>
        <p:spPr/>
        <p:txBody>
          <a:bodyPr/>
          <a:lstStyle>
            <a:lvl1pPr>
              <a:defRPr/>
            </a:lvl1pPr>
          </a:lstStyle>
          <a:p>
            <a:pPr>
              <a:defRPr/>
            </a:pPr>
            <a:fld id="{5C025C87-3CB9-4442-BB93-965E0881977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1236783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6577D73-6E66-47C1-9EBD-FEE1AAE83BF9}" type="datetimeFigureOut">
              <a:rPr lang="en-GB">
                <a:solidFill>
                  <a:prstClr val="black">
                    <a:tint val="75000"/>
                  </a:prstClr>
                </a:solidFill>
              </a:rPr>
              <a:pPr>
                <a:defRPr/>
              </a:pPr>
              <a:t>14/04/2016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UNCLASSIFIED</a:t>
            </a:r>
          </a:p>
        </p:txBody>
      </p:sp>
      <p:sp>
        <p:nvSpPr>
          <p:cNvPr id="6" name="Slide Number Placeholder 5"/>
          <p:cNvSpPr>
            <a:spLocks noGrp="1"/>
          </p:cNvSpPr>
          <p:nvPr>
            <p:ph type="sldNum" sz="quarter" idx="12"/>
          </p:nvPr>
        </p:nvSpPr>
        <p:spPr/>
        <p:txBody>
          <a:bodyPr/>
          <a:lstStyle>
            <a:lvl1pPr>
              <a:defRPr/>
            </a:lvl1pPr>
          </a:lstStyle>
          <a:p>
            <a:pPr>
              <a:defRPr/>
            </a:pPr>
            <a:fld id="{9E26D885-6AD8-4EB3-AA0E-6AB99CA32DEF}"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74283742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fontAlgn="base">
              <a:spcBef>
                <a:spcPct val="20000"/>
              </a:spcBef>
              <a:spcAft>
                <a:spcPct val="0"/>
              </a:spcAft>
              <a:defRPr>
                <a:latin typeface="Arial" pitchFamily="34" charset="0"/>
              </a:defRPr>
            </a:lvl1pPr>
          </a:lstStyle>
          <a:p>
            <a:pPr>
              <a:defRPr/>
            </a:pPr>
            <a:fld id="{C359DE66-8B40-4342-8620-B9136876B9A6}" type="datetimeFigureOut">
              <a:rPr lang="en-GB"/>
              <a:pPr>
                <a:defRPr/>
              </a:pPr>
              <a:t>14/04/2016</a:t>
            </a:fld>
            <a:endParaRPr lang="en-GB"/>
          </a:p>
        </p:txBody>
      </p:sp>
      <p:sp>
        <p:nvSpPr>
          <p:cNvPr id="5" name="Footer Placeholder 4"/>
          <p:cNvSpPr>
            <a:spLocks noGrp="1"/>
          </p:cNvSpPr>
          <p:nvPr>
            <p:ph type="ftr" sz="quarter" idx="11"/>
          </p:nvPr>
        </p:nvSpPr>
        <p:spPr/>
        <p:txBody>
          <a:bodyPr/>
          <a:lstStyle>
            <a:lvl1pPr fontAlgn="base">
              <a:spcBef>
                <a:spcPct val="20000"/>
              </a:spcBef>
              <a:spcAft>
                <a:spcPct val="0"/>
              </a:spcAft>
              <a:defRPr>
                <a:latin typeface="Arial"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20000"/>
              </a:spcBef>
              <a:spcAft>
                <a:spcPct val="0"/>
              </a:spcAft>
              <a:defRPr>
                <a:latin typeface="Arial" pitchFamily="34" charset="0"/>
              </a:defRPr>
            </a:lvl1pPr>
          </a:lstStyle>
          <a:p>
            <a:pPr>
              <a:defRPr/>
            </a:pPr>
            <a:fld id="{07C9F3A7-AFB2-4F52-BDE5-45817E4F3377}" type="slidenum">
              <a:rPr lang="en-GB"/>
              <a:pPr>
                <a:defRPr/>
              </a:pPr>
              <a:t>‹#›</a:t>
            </a:fld>
            <a:endParaRPr lang="en-GB"/>
          </a:p>
        </p:txBody>
      </p:sp>
    </p:spTree>
    <p:extLst>
      <p:ext uri="{BB962C8B-B14F-4D97-AF65-F5344CB8AC3E}">
        <p14:creationId xmlns:p14="http://schemas.microsoft.com/office/powerpoint/2010/main" val="277432658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20000"/>
              </a:spcBef>
              <a:spcAft>
                <a:spcPct val="0"/>
              </a:spcAft>
              <a:defRPr>
                <a:latin typeface="Arial" pitchFamily="34" charset="0"/>
              </a:defRPr>
            </a:lvl1pPr>
          </a:lstStyle>
          <a:p>
            <a:pPr>
              <a:defRPr/>
            </a:pPr>
            <a:fld id="{B389B1A7-6D8C-432D-925B-02A3AD9513CC}" type="datetimeFigureOut">
              <a:rPr lang="en-GB"/>
              <a:pPr>
                <a:defRPr/>
              </a:pPr>
              <a:t>14/04/2016</a:t>
            </a:fld>
            <a:endParaRPr lang="en-GB"/>
          </a:p>
        </p:txBody>
      </p:sp>
      <p:sp>
        <p:nvSpPr>
          <p:cNvPr id="5" name="Footer Placeholder 4"/>
          <p:cNvSpPr>
            <a:spLocks noGrp="1"/>
          </p:cNvSpPr>
          <p:nvPr>
            <p:ph type="ftr" sz="quarter" idx="11"/>
          </p:nvPr>
        </p:nvSpPr>
        <p:spPr/>
        <p:txBody>
          <a:bodyPr/>
          <a:lstStyle>
            <a:lvl1pPr fontAlgn="base">
              <a:spcBef>
                <a:spcPct val="20000"/>
              </a:spcBef>
              <a:spcAft>
                <a:spcPct val="0"/>
              </a:spcAft>
              <a:defRPr>
                <a:latin typeface="Arial"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20000"/>
              </a:spcBef>
              <a:spcAft>
                <a:spcPct val="0"/>
              </a:spcAft>
              <a:defRPr>
                <a:latin typeface="Arial" pitchFamily="34" charset="0"/>
              </a:defRPr>
            </a:lvl1pPr>
          </a:lstStyle>
          <a:p>
            <a:pPr>
              <a:defRPr/>
            </a:pPr>
            <a:fld id="{2240CEDB-1C58-414A-8926-C8C977473D69}" type="slidenum">
              <a:rPr lang="en-GB"/>
              <a:pPr>
                <a:defRPr/>
              </a:pPr>
              <a:t>‹#›</a:t>
            </a:fld>
            <a:endParaRPr lang="en-GB"/>
          </a:p>
        </p:txBody>
      </p:sp>
    </p:spTree>
    <p:extLst>
      <p:ext uri="{BB962C8B-B14F-4D97-AF65-F5344CB8AC3E}">
        <p14:creationId xmlns:p14="http://schemas.microsoft.com/office/powerpoint/2010/main" val="3334191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79D836-CE6B-4855-835A-02D723C577DE}" type="datetimeFigureOut">
              <a:rPr lang="en-GB" smtClean="0"/>
              <a:t>14/04/2016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3182C0-3BAA-4569-8FC3-3EE0A851C4FC}" type="slidenum">
              <a:rPr lang="en-GB" smtClean="0"/>
              <a:t>‹#›</a:t>
            </a:fld>
            <a:endParaRPr lang="en-GB"/>
          </a:p>
        </p:txBody>
      </p:sp>
    </p:spTree>
    <p:extLst>
      <p:ext uri="{BB962C8B-B14F-4D97-AF65-F5344CB8AC3E}">
        <p14:creationId xmlns:p14="http://schemas.microsoft.com/office/powerpoint/2010/main" val="274916571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20000"/>
              </a:spcBef>
              <a:spcAft>
                <a:spcPct val="0"/>
              </a:spcAft>
              <a:defRPr>
                <a:latin typeface="Arial" pitchFamily="34" charset="0"/>
              </a:defRPr>
            </a:lvl1pPr>
          </a:lstStyle>
          <a:p>
            <a:pPr>
              <a:defRPr/>
            </a:pPr>
            <a:fld id="{3157FD35-5C16-4B0A-BEA5-5AB8E01B9A8E}" type="datetimeFigureOut">
              <a:rPr lang="en-GB"/>
              <a:pPr>
                <a:defRPr/>
              </a:pPr>
              <a:t>14/04/2016</a:t>
            </a:fld>
            <a:endParaRPr lang="en-GB"/>
          </a:p>
        </p:txBody>
      </p:sp>
      <p:sp>
        <p:nvSpPr>
          <p:cNvPr id="5" name="Footer Placeholder 4"/>
          <p:cNvSpPr>
            <a:spLocks noGrp="1"/>
          </p:cNvSpPr>
          <p:nvPr>
            <p:ph type="ftr" sz="quarter" idx="11"/>
          </p:nvPr>
        </p:nvSpPr>
        <p:spPr/>
        <p:txBody>
          <a:bodyPr/>
          <a:lstStyle>
            <a:lvl1pPr fontAlgn="base">
              <a:spcBef>
                <a:spcPct val="20000"/>
              </a:spcBef>
              <a:spcAft>
                <a:spcPct val="0"/>
              </a:spcAft>
              <a:defRPr>
                <a:latin typeface="Arial"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20000"/>
              </a:spcBef>
              <a:spcAft>
                <a:spcPct val="0"/>
              </a:spcAft>
              <a:defRPr>
                <a:latin typeface="Arial" pitchFamily="34" charset="0"/>
              </a:defRPr>
            </a:lvl1pPr>
          </a:lstStyle>
          <a:p>
            <a:pPr>
              <a:defRPr/>
            </a:pPr>
            <a:fld id="{B06A50EE-F224-42FB-8275-5823EA9C0218}" type="slidenum">
              <a:rPr lang="en-GB"/>
              <a:pPr>
                <a:defRPr/>
              </a:pPr>
              <a:t>‹#›</a:t>
            </a:fld>
            <a:endParaRPr lang="en-GB"/>
          </a:p>
        </p:txBody>
      </p:sp>
    </p:spTree>
    <p:extLst>
      <p:ext uri="{BB962C8B-B14F-4D97-AF65-F5344CB8AC3E}">
        <p14:creationId xmlns:p14="http://schemas.microsoft.com/office/powerpoint/2010/main" val="121882700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fontAlgn="base">
              <a:spcBef>
                <a:spcPct val="20000"/>
              </a:spcBef>
              <a:spcAft>
                <a:spcPct val="0"/>
              </a:spcAft>
              <a:defRPr>
                <a:latin typeface="Arial" pitchFamily="34" charset="0"/>
              </a:defRPr>
            </a:lvl1pPr>
          </a:lstStyle>
          <a:p>
            <a:pPr>
              <a:defRPr/>
            </a:pPr>
            <a:fld id="{D0361571-4CE9-472E-A674-454B767D01A1}" type="datetimeFigureOut">
              <a:rPr lang="en-GB"/>
              <a:pPr>
                <a:defRPr/>
              </a:pPr>
              <a:t>14/04/2016</a:t>
            </a:fld>
            <a:endParaRPr lang="en-GB"/>
          </a:p>
        </p:txBody>
      </p:sp>
      <p:sp>
        <p:nvSpPr>
          <p:cNvPr id="6" name="Footer Placeholder 5"/>
          <p:cNvSpPr>
            <a:spLocks noGrp="1"/>
          </p:cNvSpPr>
          <p:nvPr>
            <p:ph type="ftr" sz="quarter" idx="11"/>
          </p:nvPr>
        </p:nvSpPr>
        <p:spPr/>
        <p:txBody>
          <a:bodyPr/>
          <a:lstStyle>
            <a:lvl1pPr fontAlgn="base">
              <a:spcBef>
                <a:spcPct val="20000"/>
              </a:spcBef>
              <a:spcAft>
                <a:spcPct val="0"/>
              </a:spcAft>
              <a:defRPr>
                <a:latin typeface="Arial" pitchFamily="34" charset="0"/>
              </a:defRPr>
            </a:lvl1pPr>
          </a:lstStyle>
          <a:p>
            <a:pPr>
              <a:defRPr/>
            </a:pPr>
            <a:endParaRPr lang="en-GB"/>
          </a:p>
        </p:txBody>
      </p:sp>
      <p:sp>
        <p:nvSpPr>
          <p:cNvPr id="7" name="Slide Number Placeholder 6"/>
          <p:cNvSpPr>
            <a:spLocks noGrp="1"/>
          </p:cNvSpPr>
          <p:nvPr>
            <p:ph type="sldNum" sz="quarter" idx="12"/>
          </p:nvPr>
        </p:nvSpPr>
        <p:spPr/>
        <p:txBody>
          <a:bodyPr/>
          <a:lstStyle>
            <a:lvl1pPr fontAlgn="base">
              <a:spcBef>
                <a:spcPct val="20000"/>
              </a:spcBef>
              <a:spcAft>
                <a:spcPct val="0"/>
              </a:spcAft>
              <a:defRPr>
                <a:latin typeface="Arial" pitchFamily="34" charset="0"/>
              </a:defRPr>
            </a:lvl1pPr>
          </a:lstStyle>
          <a:p>
            <a:pPr>
              <a:defRPr/>
            </a:pPr>
            <a:fld id="{F18BE34A-085C-487C-8483-76EA1D93CFB8}" type="slidenum">
              <a:rPr lang="en-GB"/>
              <a:pPr>
                <a:defRPr/>
              </a:pPr>
              <a:t>‹#›</a:t>
            </a:fld>
            <a:endParaRPr lang="en-GB"/>
          </a:p>
        </p:txBody>
      </p:sp>
    </p:spTree>
    <p:extLst>
      <p:ext uri="{BB962C8B-B14F-4D97-AF65-F5344CB8AC3E}">
        <p14:creationId xmlns:p14="http://schemas.microsoft.com/office/powerpoint/2010/main" val="104190117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fontAlgn="base">
              <a:spcBef>
                <a:spcPct val="20000"/>
              </a:spcBef>
              <a:spcAft>
                <a:spcPct val="0"/>
              </a:spcAft>
              <a:defRPr>
                <a:latin typeface="Arial" pitchFamily="34" charset="0"/>
              </a:defRPr>
            </a:lvl1pPr>
          </a:lstStyle>
          <a:p>
            <a:pPr>
              <a:defRPr/>
            </a:pPr>
            <a:fld id="{972C1AC2-90BE-4212-8DD0-F658DFE60E84}" type="datetimeFigureOut">
              <a:rPr lang="en-GB"/>
              <a:pPr>
                <a:defRPr/>
              </a:pPr>
              <a:t>14/04/2016</a:t>
            </a:fld>
            <a:endParaRPr lang="en-GB"/>
          </a:p>
        </p:txBody>
      </p:sp>
      <p:sp>
        <p:nvSpPr>
          <p:cNvPr id="8" name="Footer Placeholder 7"/>
          <p:cNvSpPr>
            <a:spLocks noGrp="1"/>
          </p:cNvSpPr>
          <p:nvPr>
            <p:ph type="ftr" sz="quarter" idx="11"/>
          </p:nvPr>
        </p:nvSpPr>
        <p:spPr/>
        <p:txBody>
          <a:bodyPr/>
          <a:lstStyle>
            <a:lvl1pPr fontAlgn="base">
              <a:spcBef>
                <a:spcPct val="20000"/>
              </a:spcBef>
              <a:spcAft>
                <a:spcPct val="0"/>
              </a:spcAft>
              <a:defRPr>
                <a:latin typeface="Arial" pitchFamily="34" charset="0"/>
              </a:defRPr>
            </a:lvl1pPr>
          </a:lstStyle>
          <a:p>
            <a:pPr>
              <a:defRPr/>
            </a:pPr>
            <a:endParaRPr lang="en-GB"/>
          </a:p>
        </p:txBody>
      </p:sp>
      <p:sp>
        <p:nvSpPr>
          <p:cNvPr id="9" name="Slide Number Placeholder 8"/>
          <p:cNvSpPr>
            <a:spLocks noGrp="1"/>
          </p:cNvSpPr>
          <p:nvPr>
            <p:ph type="sldNum" sz="quarter" idx="12"/>
          </p:nvPr>
        </p:nvSpPr>
        <p:spPr/>
        <p:txBody>
          <a:bodyPr/>
          <a:lstStyle>
            <a:lvl1pPr fontAlgn="base">
              <a:spcBef>
                <a:spcPct val="20000"/>
              </a:spcBef>
              <a:spcAft>
                <a:spcPct val="0"/>
              </a:spcAft>
              <a:defRPr>
                <a:latin typeface="Arial" pitchFamily="34" charset="0"/>
              </a:defRPr>
            </a:lvl1pPr>
          </a:lstStyle>
          <a:p>
            <a:pPr>
              <a:defRPr/>
            </a:pPr>
            <a:fld id="{C365EDBB-7AB5-4BA5-95EB-09A20B161DE5}" type="slidenum">
              <a:rPr lang="en-GB"/>
              <a:pPr>
                <a:defRPr/>
              </a:pPr>
              <a:t>‹#›</a:t>
            </a:fld>
            <a:endParaRPr lang="en-GB"/>
          </a:p>
        </p:txBody>
      </p:sp>
    </p:spTree>
    <p:extLst>
      <p:ext uri="{BB962C8B-B14F-4D97-AF65-F5344CB8AC3E}">
        <p14:creationId xmlns:p14="http://schemas.microsoft.com/office/powerpoint/2010/main" val="340687534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fontAlgn="base">
              <a:spcBef>
                <a:spcPct val="20000"/>
              </a:spcBef>
              <a:spcAft>
                <a:spcPct val="0"/>
              </a:spcAft>
              <a:defRPr>
                <a:latin typeface="Arial" pitchFamily="34" charset="0"/>
              </a:defRPr>
            </a:lvl1pPr>
          </a:lstStyle>
          <a:p>
            <a:pPr>
              <a:defRPr/>
            </a:pPr>
            <a:fld id="{34F0F487-1B7B-419C-870D-B7C91DC2B04C}" type="datetimeFigureOut">
              <a:rPr lang="en-GB"/>
              <a:pPr>
                <a:defRPr/>
              </a:pPr>
              <a:t>14/04/2016</a:t>
            </a:fld>
            <a:endParaRPr lang="en-GB"/>
          </a:p>
        </p:txBody>
      </p:sp>
      <p:sp>
        <p:nvSpPr>
          <p:cNvPr id="4" name="Footer Placeholder 3"/>
          <p:cNvSpPr>
            <a:spLocks noGrp="1"/>
          </p:cNvSpPr>
          <p:nvPr>
            <p:ph type="ftr" sz="quarter" idx="11"/>
          </p:nvPr>
        </p:nvSpPr>
        <p:spPr/>
        <p:txBody>
          <a:bodyPr/>
          <a:lstStyle>
            <a:lvl1pPr fontAlgn="base">
              <a:spcBef>
                <a:spcPct val="20000"/>
              </a:spcBef>
              <a:spcAft>
                <a:spcPct val="0"/>
              </a:spcAft>
              <a:defRPr>
                <a:latin typeface="Arial" pitchFamily="34" charset="0"/>
              </a:defRPr>
            </a:lvl1pPr>
          </a:lstStyle>
          <a:p>
            <a:pPr>
              <a:defRPr/>
            </a:pPr>
            <a:endParaRPr lang="en-GB"/>
          </a:p>
        </p:txBody>
      </p:sp>
      <p:sp>
        <p:nvSpPr>
          <p:cNvPr id="5" name="Slide Number Placeholder 4"/>
          <p:cNvSpPr>
            <a:spLocks noGrp="1"/>
          </p:cNvSpPr>
          <p:nvPr>
            <p:ph type="sldNum" sz="quarter" idx="12"/>
          </p:nvPr>
        </p:nvSpPr>
        <p:spPr/>
        <p:txBody>
          <a:bodyPr/>
          <a:lstStyle>
            <a:lvl1pPr fontAlgn="base">
              <a:spcBef>
                <a:spcPct val="20000"/>
              </a:spcBef>
              <a:spcAft>
                <a:spcPct val="0"/>
              </a:spcAft>
              <a:defRPr>
                <a:latin typeface="Arial" pitchFamily="34" charset="0"/>
              </a:defRPr>
            </a:lvl1pPr>
          </a:lstStyle>
          <a:p>
            <a:pPr>
              <a:defRPr/>
            </a:pPr>
            <a:fld id="{05DA404A-1C6E-48E1-8C7C-36EAF56B7D3A}" type="slidenum">
              <a:rPr lang="en-GB"/>
              <a:pPr>
                <a:defRPr/>
              </a:pPr>
              <a:t>‹#›</a:t>
            </a:fld>
            <a:endParaRPr lang="en-GB"/>
          </a:p>
        </p:txBody>
      </p:sp>
    </p:spTree>
    <p:extLst>
      <p:ext uri="{BB962C8B-B14F-4D97-AF65-F5344CB8AC3E}">
        <p14:creationId xmlns:p14="http://schemas.microsoft.com/office/powerpoint/2010/main" val="10550515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20000"/>
              </a:spcBef>
              <a:spcAft>
                <a:spcPct val="0"/>
              </a:spcAft>
              <a:defRPr>
                <a:latin typeface="Arial" pitchFamily="34" charset="0"/>
              </a:defRPr>
            </a:lvl1pPr>
          </a:lstStyle>
          <a:p>
            <a:pPr>
              <a:defRPr/>
            </a:pPr>
            <a:fld id="{67BBDB2D-322E-41F8-A6D8-740EFB22DFD5}" type="datetimeFigureOut">
              <a:rPr lang="en-GB"/>
              <a:pPr>
                <a:defRPr/>
              </a:pPr>
              <a:t>14/04/2016</a:t>
            </a:fld>
            <a:endParaRPr lang="en-GB"/>
          </a:p>
        </p:txBody>
      </p:sp>
      <p:sp>
        <p:nvSpPr>
          <p:cNvPr id="3" name="Footer Placeholder 2"/>
          <p:cNvSpPr>
            <a:spLocks noGrp="1"/>
          </p:cNvSpPr>
          <p:nvPr>
            <p:ph type="ftr" sz="quarter" idx="11"/>
          </p:nvPr>
        </p:nvSpPr>
        <p:spPr/>
        <p:txBody>
          <a:bodyPr/>
          <a:lstStyle>
            <a:lvl1pPr fontAlgn="base">
              <a:spcBef>
                <a:spcPct val="20000"/>
              </a:spcBef>
              <a:spcAft>
                <a:spcPct val="0"/>
              </a:spcAft>
              <a:defRPr>
                <a:latin typeface="Arial" pitchFamily="34" charset="0"/>
              </a:defRPr>
            </a:lvl1pPr>
          </a:lstStyle>
          <a:p>
            <a:pPr>
              <a:defRPr/>
            </a:pPr>
            <a:endParaRPr lang="en-GB"/>
          </a:p>
        </p:txBody>
      </p:sp>
      <p:sp>
        <p:nvSpPr>
          <p:cNvPr id="4" name="Slide Number Placeholder 3"/>
          <p:cNvSpPr>
            <a:spLocks noGrp="1"/>
          </p:cNvSpPr>
          <p:nvPr>
            <p:ph type="sldNum" sz="quarter" idx="12"/>
          </p:nvPr>
        </p:nvSpPr>
        <p:spPr/>
        <p:txBody>
          <a:bodyPr/>
          <a:lstStyle>
            <a:lvl1pPr fontAlgn="base">
              <a:spcBef>
                <a:spcPct val="20000"/>
              </a:spcBef>
              <a:spcAft>
                <a:spcPct val="0"/>
              </a:spcAft>
              <a:defRPr>
                <a:latin typeface="Arial" pitchFamily="34" charset="0"/>
              </a:defRPr>
            </a:lvl1pPr>
          </a:lstStyle>
          <a:p>
            <a:pPr>
              <a:defRPr/>
            </a:pPr>
            <a:fld id="{B82F3A0A-10A1-43CD-B0BC-3A292D9B0135}" type="slidenum">
              <a:rPr lang="en-GB"/>
              <a:pPr>
                <a:defRPr/>
              </a:pPr>
              <a:t>‹#›</a:t>
            </a:fld>
            <a:endParaRPr lang="en-GB"/>
          </a:p>
        </p:txBody>
      </p:sp>
    </p:spTree>
    <p:extLst>
      <p:ext uri="{BB962C8B-B14F-4D97-AF65-F5344CB8AC3E}">
        <p14:creationId xmlns:p14="http://schemas.microsoft.com/office/powerpoint/2010/main" val="407294961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20000"/>
              </a:spcBef>
              <a:spcAft>
                <a:spcPct val="0"/>
              </a:spcAft>
              <a:defRPr>
                <a:latin typeface="Arial" pitchFamily="34" charset="0"/>
              </a:defRPr>
            </a:lvl1pPr>
          </a:lstStyle>
          <a:p>
            <a:pPr>
              <a:defRPr/>
            </a:pPr>
            <a:fld id="{90E381C1-9812-436A-B9A8-2D5E10905313}" type="datetimeFigureOut">
              <a:rPr lang="en-GB"/>
              <a:pPr>
                <a:defRPr/>
              </a:pPr>
              <a:t>14/04/2016</a:t>
            </a:fld>
            <a:endParaRPr lang="en-GB"/>
          </a:p>
        </p:txBody>
      </p:sp>
      <p:sp>
        <p:nvSpPr>
          <p:cNvPr id="6" name="Footer Placeholder 5"/>
          <p:cNvSpPr>
            <a:spLocks noGrp="1"/>
          </p:cNvSpPr>
          <p:nvPr>
            <p:ph type="ftr" sz="quarter" idx="11"/>
          </p:nvPr>
        </p:nvSpPr>
        <p:spPr/>
        <p:txBody>
          <a:bodyPr/>
          <a:lstStyle>
            <a:lvl1pPr fontAlgn="base">
              <a:spcBef>
                <a:spcPct val="20000"/>
              </a:spcBef>
              <a:spcAft>
                <a:spcPct val="0"/>
              </a:spcAft>
              <a:defRPr>
                <a:latin typeface="Arial" pitchFamily="34" charset="0"/>
              </a:defRPr>
            </a:lvl1pPr>
          </a:lstStyle>
          <a:p>
            <a:pPr>
              <a:defRPr/>
            </a:pPr>
            <a:endParaRPr lang="en-GB"/>
          </a:p>
        </p:txBody>
      </p:sp>
      <p:sp>
        <p:nvSpPr>
          <p:cNvPr id="7" name="Slide Number Placeholder 6"/>
          <p:cNvSpPr>
            <a:spLocks noGrp="1"/>
          </p:cNvSpPr>
          <p:nvPr>
            <p:ph type="sldNum" sz="quarter" idx="12"/>
          </p:nvPr>
        </p:nvSpPr>
        <p:spPr/>
        <p:txBody>
          <a:bodyPr/>
          <a:lstStyle>
            <a:lvl1pPr fontAlgn="base">
              <a:spcBef>
                <a:spcPct val="20000"/>
              </a:spcBef>
              <a:spcAft>
                <a:spcPct val="0"/>
              </a:spcAft>
              <a:defRPr>
                <a:latin typeface="Arial" pitchFamily="34" charset="0"/>
              </a:defRPr>
            </a:lvl1pPr>
          </a:lstStyle>
          <a:p>
            <a:pPr>
              <a:defRPr/>
            </a:pPr>
            <a:fld id="{1B71C502-6D29-428E-85D2-C303A09EF84C}" type="slidenum">
              <a:rPr lang="en-GB"/>
              <a:pPr>
                <a:defRPr/>
              </a:pPr>
              <a:t>‹#›</a:t>
            </a:fld>
            <a:endParaRPr lang="en-GB"/>
          </a:p>
        </p:txBody>
      </p:sp>
    </p:spTree>
    <p:extLst>
      <p:ext uri="{BB962C8B-B14F-4D97-AF65-F5344CB8AC3E}">
        <p14:creationId xmlns:p14="http://schemas.microsoft.com/office/powerpoint/2010/main" val="372847519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20000"/>
              </a:spcBef>
              <a:spcAft>
                <a:spcPct val="0"/>
              </a:spcAft>
              <a:defRPr>
                <a:latin typeface="Arial" pitchFamily="34" charset="0"/>
              </a:defRPr>
            </a:lvl1pPr>
          </a:lstStyle>
          <a:p>
            <a:pPr>
              <a:defRPr/>
            </a:pPr>
            <a:fld id="{EC258131-7586-4ECA-9183-A5FF7E8FD6C4}" type="datetimeFigureOut">
              <a:rPr lang="en-GB"/>
              <a:pPr>
                <a:defRPr/>
              </a:pPr>
              <a:t>14/04/2016</a:t>
            </a:fld>
            <a:endParaRPr lang="en-GB"/>
          </a:p>
        </p:txBody>
      </p:sp>
      <p:sp>
        <p:nvSpPr>
          <p:cNvPr id="6" name="Footer Placeholder 5"/>
          <p:cNvSpPr>
            <a:spLocks noGrp="1"/>
          </p:cNvSpPr>
          <p:nvPr>
            <p:ph type="ftr" sz="quarter" idx="11"/>
          </p:nvPr>
        </p:nvSpPr>
        <p:spPr/>
        <p:txBody>
          <a:bodyPr/>
          <a:lstStyle>
            <a:lvl1pPr fontAlgn="base">
              <a:spcBef>
                <a:spcPct val="20000"/>
              </a:spcBef>
              <a:spcAft>
                <a:spcPct val="0"/>
              </a:spcAft>
              <a:defRPr>
                <a:latin typeface="Arial" pitchFamily="34" charset="0"/>
              </a:defRPr>
            </a:lvl1pPr>
          </a:lstStyle>
          <a:p>
            <a:pPr>
              <a:defRPr/>
            </a:pPr>
            <a:endParaRPr lang="en-GB"/>
          </a:p>
        </p:txBody>
      </p:sp>
      <p:sp>
        <p:nvSpPr>
          <p:cNvPr id="7" name="Slide Number Placeholder 6"/>
          <p:cNvSpPr>
            <a:spLocks noGrp="1"/>
          </p:cNvSpPr>
          <p:nvPr>
            <p:ph type="sldNum" sz="quarter" idx="12"/>
          </p:nvPr>
        </p:nvSpPr>
        <p:spPr/>
        <p:txBody>
          <a:bodyPr/>
          <a:lstStyle>
            <a:lvl1pPr fontAlgn="base">
              <a:spcBef>
                <a:spcPct val="20000"/>
              </a:spcBef>
              <a:spcAft>
                <a:spcPct val="0"/>
              </a:spcAft>
              <a:defRPr>
                <a:latin typeface="Arial" pitchFamily="34" charset="0"/>
              </a:defRPr>
            </a:lvl1pPr>
          </a:lstStyle>
          <a:p>
            <a:pPr>
              <a:defRPr/>
            </a:pPr>
            <a:fld id="{C234DE10-0C12-4A9A-B004-9E725DD1CC94}" type="slidenum">
              <a:rPr lang="en-GB"/>
              <a:pPr>
                <a:defRPr/>
              </a:pPr>
              <a:t>‹#›</a:t>
            </a:fld>
            <a:endParaRPr lang="en-GB"/>
          </a:p>
        </p:txBody>
      </p:sp>
    </p:spTree>
    <p:extLst>
      <p:ext uri="{BB962C8B-B14F-4D97-AF65-F5344CB8AC3E}">
        <p14:creationId xmlns:p14="http://schemas.microsoft.com/office/powerpoint/2010/main" val="62786135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20000"/>
              </a:spcBef>
              <a:spcAft>
                <a:spcPct val="0"/>
              </a:spcAft>
              <a:defRPr>
                <a:latin typeface="Arial" pitchFamily="34" charset="0"/>
              </a:defRPr>
            </a:lvl1pPr>
          </a:lstStyle>
          <a:p>
            <a:pPr>
              <a:defRPr/>
            </a:pPr>
            <a:fld id="{216ECFC2-B165-4C05-8000-98130D773876}" type="datetimeFigureOut">
              <a:rPr lang="en-GB"/>
              <a:pPr>
                <a:defRPr/>
              </a:pPr>
              <a:t>14/04/2016</a:t>
            </a:fld>
            <a:endParaRPr lang="en-GB"/>
          </a:p>
        </p:txBody>
      </p:sp>
      <p:sp>
        <p:nvSpPr>
          <p:cNvPr id="5" name="Footer Placeholder 4"/>
          <p:cNvSpPr>
            <a:spLocks noGrp="1"/>
          </p:cNvSpPr>
          <p:nvPr>
            <p:ph type="ftr" sz="quarter" idx="11"/>
          </p:nvPr>
        </p:nvSpPr>
        <p:spPr/>
        <p:txBody>
          <a:bodyPr/>
          <a:lstStyle>
            <a:lvl1pPr fontAlgn="base">
              <a:spcBef>
                <a:spcPct val="20000"/>
              </a:spcBef>
              <a:spcAft>
                <a:spcPct val="0"/>
              </a:spcAft>
              <a:defRPr>
                <a:latin typeface="Arial"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20000"/>
              </a:spcBef>
              <a:spcAft>
                <a:spcPct val="0"/>
              </a:spcAft>
              <a:defRPr>
                <a:latin typeface="Arial" pitchFamily="34" charset="0"/>
              </a:defRPr>
            </a:lvl1pPr>
          </a:lstStyle>
          <a:p>
            <a:pPr>
              <a:defRPr/>
            </a:pPr>
            <a:fld id="{C2D34D6D-ED68-46FC-903F-1093FB94420F}" type="slidenum">
              <a:rPr lang="en-GB"/>
              <a:pPr>
                <a:defRPr/>
              </a:pPr>
              <a:t>‹#›</a:t>
            </a:fld>
            <a:endParaRPr lang="en-GB"/>
          </a:p>
        </p:txBody>
      </p:sp>
    </p:spTree>
    <p:extLst>
      <p:ext uri="{BB962C8B-B14F-4D97-AF65-F5344CB8AC3E}">
        <p14:creationId xmlns:p14="http://schemas.microsoft.com/office/powerpoint/2010/main" val="66464287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20000"/>
              </a:spcBef>
              <a:spcAft>
                <a:spcPct val="0"/>
              </a:spcAft>
              <a:defRPr>
                <a:latin typeface="Arial" pitchFamily="34" charset="0"/>
              </a:defRPr>
            </a:lvl1pPr>
          </a:lstStyle>
          <a:p>
            <a:pPr>
              <a:defRPr/>
            </a:pPr>
            <a:fld id="{61CA2138-50B4-4084-8CC4-559286753CD9}" type="datetimeFigureOut">
              <a:rPr lang="en-GB"/>
              <a:pPr>
                <a:defRPr/>
              </a:pPr>
              <a:t>14/04/2016</a:t>
            </a:fld>
            <a:endParaRPr lang="en-GB"/>
          </a:p>
        </p:txBody>
      </p:sp>
      <p:sp>
        <p:nvSpPr>
          <p:cNvPr id="5" name="Footer Placeholder 4"/>
          <p:cNvSpPr>
            <a:spLocks noGrp="1"/>
          </p:cNvSpPr>
          <p:nvPr>
            <p:ph type="ftr" sz="quarter" idx="11"/>
          </p:nvPr>
        </p:nvSpPr>
        <p:spPr/>
        <p:txBody>
          <a:bodyPr/>
          <a:lstStyle>
            <a:lvl1pPr fontAlgn="base">
              <a:spcBef>
                <a:spcPct val="20000"/>
              </a:spcBef>
              <a:spcAft>
                <a:spcPct val="0"/>
              </a:spcAft>
              <a:defRPr>
                <a:latin typeface="Arial"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20000"/>
              </a:spcBef>
              <a:spcAft>
                <a:spcPct val="0"/>
              </a:spcAft>
              <a:defRPr>
                <a:latin typeface="Arial" pitchFamily="34" charset="0"/>
              </a:defRPr>
            </a:lvl1pPr>
          </a:lstStyle>
          <a:p>
            <a:pPr>
              <a:defRPr/>
            </a:pPr>
            <a:fld id="{F8732997-0002-4EEF-84EA-C1B0BD8729C2}" type="slidenum">
              <a:rPr lang="en-GB"/>
              <a:pPr>
                <a:defRPr/>
              </a:pPr>
              <a:t>‹#›</a:t>
            </a:fld>
            <a:endParaRPr lang="en-GB"/>
          </a:p>
        </p:txBody>
      </p:sp>
    </p:spTree>
    <p:extLst>
      <p:ext uri="{BB962C8B-B14F-4D97-AF65-F5344CB8AC3E}">
        <p14:creationId xmlns:p14="http://schemas.microsoft.com/office/powerpoint/2010/main" val="16813766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E104E888-4B76-4D03-8E62-FB3AC994ED65}" type="datetimeFigureOut">
              <a:rPr lang="en-GB">
                <a:solidFill>
                  <a:prstClr val="black">
                    <a:tint val="75000"/>
                  </a:prstClr>
                </a:solidFill>
              </a:rPr>
              <a:pPr>
                <a:defRPr/>
              </a:pPr>
              <a:t>14/04/2016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C99F30E-3B8F-4A69-A39E-7820C163E5EC}"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216109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79D836-CE6B-4855-835A-02D723C577DE}" type="datetimeFigureOut">
              <a:rPr lang="en-GB" smtClean="0"/>
              <a:t>14/04/2016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3182C0-3BAA-4569-8FC3-3EE0A851C4FC}" type="slidenum">
              <a:rPr lang="en-GB" smtClean="0"/>
              <a:t>‹#›</a:t>
            </a:fld>
            <a:endParaRPr lang="en-GB"/>
          </a:p>
        </p:txBody>
      </p:sp>
    </p:spTree>
    <p:extLst>
      <p:ext uri="{BB962C8B-B14F-4D97-AF65-F5344CB8AC3E}">
        <p14:creationId xmlns:p14="http://schemas.microsoft.com/office/powerpoint/2010/main" val="135819203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E5C2FDEE-5C90-4357-A310-05C7C10AA16A}" type="datetimeFigureOut">
              <a:rPr lang="en-GB">
                <a:solidFill>
                  <a:prstClr val="black">
                    <a:tint val="75000"/>
                  </a:prstClr>
                </a:solidFill>
              </a:rPr>
              <a:pPr>
                <a:defRPr/>
              </a:pPr>
              <a:t>14/04/2016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UNCLASSIFIED</a:t>
            </a:r>
          </a:p>
        </p:txBody>
      </p:sp>
      <p:sp>
        <p:nvSpPr>
          <p:cNvPr id="6" name="Slide Number Placeholder 5"/>
          <p:cNvSpPr>
            <a:spLocks noGrp="1"/>
          </p:cNvSpPr>
          <p:nvPr>
            <p:ph type="sldNum" sz="quarter" idx="12"/>
          </p:nvPr>
        </p:nvSpPr>
        <p:spPr/>
        <p:txBody>
          <a:bodyPr/>
          <a:lstStyle>
            <a:lvl1pPr>
              <a:defRPr/>
            </a:lvl1pPr>
          </a:lstStyle>
          <a:p>
            <a:pPr>
              <a:defRPr/>
            </a:pPr>
            <a:fld id="{6FE5C445-B86B-44D6-9C04-EDDAF380451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18890257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4AADA34-A04F-4D58-BA83-B669144439B2}" type="datetimeFigureOut">
              <a:rPr lang="en-GB">
                <a:solidFill>
                  <a:prstClr val="black">
                    <a:tint val="75000"/>
                  </a:prstClr>
                </a:solidFill>
              </a:rPr>
              <a:pPr>
                <a:defRPr/>
              </a:pPr>
              <a:t>14/04/2016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UNCLASSIFIED</a:t>
            </a:r>
          </a:p>
        </p:txBody>
      </p:sp>
      <p:sp>
        <p:nvSpPr>
          <p:cNvPr id="6" name="Slide Number Placeholder 5"/>
          <p:cNvSpPr>
            <a:spLocks noGrp="1"/>
          </p:cNvSpPr>
          <p:nvPr>
            <p:ph type="sldNum" sz="quarter" idx="12"/>
          </p:nvPr>
        </p:nvSpPr>
        <p:spPr/>
        <p:txBody>
          <a:bodyPr/>
          <a:lstStyle>
            <a:lvl1pPr>
              <a:defRPr/>
            </a:lvl1pPr>
          </a:lstStyle>
          <a:p>
            <a:pPr>
              <a:defRPr/>
            </a:pPr>
            <a:fld id="{BA8BE232-3B58-414D-A620-E6BA69E633A3}"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10310842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01162E67-F79F-4655-970A-3E1593F7ACCF}" type="datetimeFigureOut">
              <a:rPr lang="en-GB">
                <a:solidFill>
                  <a:prstClr val="black">
                    <a:tint val="75000"/>
                  </a:prstClr>
                </a:solidFill>
              </a:rPr>
              <a:pPr>
                <a:defRPr/>
              </a:pPr>
              <a:t>14/04/2016</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UNCLASSIFIED</a:t>
            </a:r>
          </a:p>
        </p:txBody>
      </p:sp>
      <p:sp>
        <p:nvSpPr>
          <p:cNvPr id="7" name="Slide Number Placeholder 5"/>
          <p:cNvSpPr>
            <a:spLocks noGrp="1"/>
          </p:cNvSpPr>
          <p:nvPr>
            <p:ph type="sldNum" sz="quarter" idx="12"/>
          </p:nvPr>
        </p:nvSpPr>
        <p:spPr/>
        <p:txBody>
          <a:bodyPr/>
          <a:lstStyle>
            <a:lvl1pPr>
              <a:defRPr/>
            </a:lvl1pPr>
          </a:lstStyle>
          <a:p>
            <a:pPr>
              <a:defRPr/>
            </a:pPr>
            <a:fld id="{BD8DED4E-A088-4D32-984D-727EFFF69808}"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88156601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43498E61-4B0C-4B15-B09F-BCC7CE5DAB27}" type="datetimeFigureOut">
              <a:rPr lang="en-GB">
                <a:solidFill>
                  <a:prstClr val="black">
                    <a:tint val="75000"/>
                  </a:prstClr>
                </a:solidFill>
              </a:rPr>
              <a:pPr>
                <a:defRPr/>
              </a:pPr>
              <a:t>14/04/2016</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UNCLASSIFIED</a:t>
            </a:r>
          </a:p>
        </p:txBody>
      </p:sp>
      <p:sp>
        <p:nvSpPr>
          <p:cNvPr id="9" name="Slide Number Placeholder 5"/>
          <p:cNvSpPr>
            <a:spLocks noGrp="1"/>
          </p:cNvSpPr>
          <p:nvPr>
            <p:ph type="sldNum" sz="quarter" idx="12"/>
          </p:nvPr>
        </p:nvSpPr>
        <p:spPr/>
        <p:txBody>
          <a:bodyPr/>
          <a:lstStyle>
            <a:lvl1pPr>
              <a:defRPr/>
            </a:lvl1pPr>
          </a:lstStyle>
          <a:p>
            <a:pPr>
              <a:defRPr/>
            </a:pPr>
            <a:fld id="{39CFFD1F-7965-4538-8A5A-DD981934F233}"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67672251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EA2EF3B1-5E65-4DBD-ACFB-C71A09FA521E}" type="datetimeFigureOut">
              <a:rPr lang="en-GB">
                <a:solidFill>
                  <a:prstClr val="black">
                    <a:tint val="75000"/>
                  </a:prstClr>
                </a:solidFill>
              </a:rPr>
              <a:pPr>
                <a:defRPr/>
              </a:pPr>
              <a:t>14/04/2016</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UNCLASSIFIED</a:t>
            </a:r>
          </a:p>
        </p:txBody>
      </p:sp>
      <p:sp>
        <p:nvSpPr>
          <p:cNvPr id="5" name="Slide Number Placeholder 5"/>
          <p:cNvSpPr>
            <a:spLocks noGrp="1"/>
          </p:cNvSpPr>
          <p:nvPr>
            <p:ph type="sldNum" sz="quarter" idx="12"/>
          </p:nvPr>
        </p:nvSpPr>
        <p:spPr/>
        <p:txBody>
          <a:bodyPr/>
          <a:lstStyle>
            <a:lvl1pPr>
              <a:defRPr/>
            </a:lvl1pPr>
          </a:lstStyle>
          <a:p>
            <a:pPr>
              <a:defRPr/>
            </a:pPr>
            <a:fld id="{A9E82A95-1891-4124-A0C1-A4F2280DB5CC}"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22446915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6A182D3-AE19-4701-8BCF-4E67FE0D3371}" type="datetimeFigureOut">
              <a:rPr lang="en-GB">
                <a:solidFill>
                  <a:prstClr val="black">
                    <a:tint val="75000"/>
                  </a:prstClr>
                </a:solidFill>
              </a:rPr>
              <a:pPr>
                <a:defRPr/>
              </a:pPr>
              <a:t>14/04/2016</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UNCLASSIFIED</a:t>
            </a:r>
          </a:p>
        </p:txBody>
      </p:sp>
      <p:sp>
        <p:nvSpPr>
          <p:cNvPr id="4" name="Slide Number Placeholder 5"/>
          <p:cNvSpPr>
            <a:spLocks noGrp="1"/>
          </p:cNvSpPr>
          <p:nvPr>
            <p:ph type="sldNum" sz="quarter" idx="12"/>
          </p:nvPr>
        </p:nvSpPr>
        <p:spPr/>
        <p:txBody>
          <a:bodyPr/>
          <a:lstStyle>
            <a:lvl1pPr>
              <a:defRPr/>
            </a:lvl1pPr>
          </a:lstStyle>
          <a:p>
            <a:pPr>
              <a:defRPr/>
            </a:pPr>
            <a:fld id="{5D12FB93-70F3-4637-A8A9-29F19E0E94D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01649700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04EAAF1-2BBB-414D-B6B2-58ECA3C346F6}" type="datetimeFigureOut">
              <a:rPr lang="en-GB">
                <a:solidFill>
                  <a:prstClr val="black">
                    <a:tint val="75000"/>
                  </a:prstClr>
                </a:solidFill>
              </a:rPr>
              <a:pPr>
                <a:defRPr/>
              </a:pPr>
              <a:t>14/04/2016</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UNCLASSIFIED</a:t>
            </a:r>
          </a:p>
        </p:txBody>
      </p:sp>
      <p:sp>
        <p:nvSpPr>
          <p:cNvPr id="7" name="Slide Number Placeholder 5"/>
          <p:cNvSpPr>
            <a:spLocks noGrp="1"/>
          </p:cNvSpPr>
          <p:nvPr>
            <p:ph type="sldNum" sz="quarter" idx="12"/>
          </p:nvPr>
        </p:nvSpPr>
        <p:spPr/>
        <p:txBody>
          <a:bodyPr/>
          <a:lstStyle>
            <a:lvl1pPr>
              <a:defRPr/>
            </a:lvl1pPr>
          </a:lstStyle>
          <a:p>
            <a:pPr>
              <a:defRPr/>
            </a:pPr>
            <a:fld id="{2DEF9382-5F91-420A-942A-404D27DAF430}"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31437916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9B7061F-54D8-4C01-AC3A-786EF3900070}" type="datetimeFigureOut">
              <a:rPr lang="en-GB">
                <a:solidFill>
                  <a:prstClr val="black">
                    <a:tint val="75000"/>
                  </a:prstClr>
                </a:solidFill>
              </a:rPr>
              <a:pPr>
                <a:defRPr/>
              </a:pPr>
              <a:t>14/04/2016</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UNCLASSIFIED</a:t>
            </a:r>
          </a:p>
        </p:txBody>
      </p:sp>
      <p:sp>
        <p:nvSpPr>
          <p:cNvPr id="7" name="Slide Number Placeholder 5"/>
          <p:cNvSpPr>
            <a:spLocks noGrp="1"/>
          </p:cNvSpPr>
          <p:nvPr>
            <p:ph type="sldNum" sz="quarter" idx="12"/>
          </p:nvPr>
        </p:nvSpPr>
        <p:spPr/>
        <p:txBody>
          <a:bodyPr/>
          <a:lstStyle>
            <a:lvl1pPr>
              <a:defRPr/>
            </a:lvl1pPr>
          </a:lstStyle>
          <a:p>
            <a:pPr>
              <a:defRPr/>
            </a:pPr>
            <a:fld id="{6E4AB75C-157B-4FFD-A3E6-6D696CF0EE5F}"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31001449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A38078B-4693-406F-A3AE-45FF02677618}" type="datetimeFigureOut">
              <a:rPr lang="en-GB">
                <a:solidFill>
                  <a:prstClr val="black">
                    <a:tint val="75000"/>
                  </a:prstClr>
                </a:solidFill>
              </a:rPr>
              <a:pPr>
                <a:defRPr/>
              </a:pPr>
              <a:t>14/04/2016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UNCLASSIFIED</a:t>
            </a:r>
          </a:p>
        </p:txBody>
      </p:sp>
      <p:sp>
        <p:nvSpPr>
          <p:cNvPr id="6" name="Slide Number Placeholder 5"/>
          <p:cNvSpPr>
            <a:spLocks noGrp="1"/>
          </p:cNvSpPr>
          <p:nvPr>
            <p:ph type="sldNum" sz="quarter" idx="12"/>
          </p:nvPr>
        </p:nvSpPr>
        <p:spPr/>
        <p:txBody>
          <a:bodyPr/>
          <a:lstStyle>
            <a:lvl1pPr>
              <a:defRPr/>
            </a:lvl1pPr>
          </a:lstStyle>
          <a:p>
            <a:pPr>
              <a:defRPr/>
            </a:pPr>
            <a:fld id="{4036B7CF-5985-4B15-85E6-26097C5D7D44}"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85060289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ED8B48B-6672-4C1C-8E8C-706CDB2A6117}" type="datetimeFigureOut">
              <a:rPr lang="en-GB">
                <a:solidFill>
                  <a:prstClr val="black">
                    <a:tint val="75000"/>
                  </a:prstClr>
                </a:solidFill>
              </a:rPr>
              <a:pPr>
                <a:defRPr/>
              </a:pPr>
              <a:t>14/04/2016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GB">
                <a:solidFill>
                  <a:prstClr val="black">
                    <a:tint val="75000"/>
                  </a:prstClr>
                </a:solidFill>
              </a:rPr>
              <a:t>UNCLASSIFIED</a:t>
            </a:r>
          </a:p>
        </p:txBody>
      </p:sp>
      <p:sp>
        <p:nvSpPr>
          <p:cNvPr id="6" name="Slide Number Placeholder 5"/>
          <p:cNvSpPr>
            <a:spLocks noGrp="1"/>
          </p:cNvSpPr>
          <p:nvPr>
            <p:ph type="sldNum" sz="quarter" idx="12"/>
          </p:nvPr>
        </p:nvSpPr>
        <p:spPr/>
        <p:txBody>
          <a:bodyPr/>
          <a:lstStyle>
            <a:lvl1pPr>
              <a:defRPr/>
            </a:lvl1pPr>
          </a:lstStyle>
          <a:p>
            <a:pPr>
              <a:defRPr/>
            </a:pPr>
            <a:fld id="{37B882D0-A9AF-4912-9222-DF0497C5A8E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129284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79D836-CE6B-4855-835A-02D723C577DE}" type="datetimeFigureOut">
              <a:rPr lang="en-GB" smtClean="0"/>
              <a:t>14/04/2016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3182C0-3BAA-4569-8FC3-3EE0A851C4FC}" type="slidenum">
              <a:rPr lang="en-GB" smtClean="0"/>
              <a:t>‹#›</a:t>
            </a:fld>
            <a:endParaRPr lang="en-GB"/>
          </a:p>
        </p:txBody>
      </p:sp>
    </p:spTree>
    <p:extLst>
      <p:ext uri="{BB962C8B-B14F-4D97-AF65-F5344CB8AC3E}">
        <p14:creationId xmlns:p14="http://schemas.microsoft.com/office/powerpoint/2010/main" val="3451591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B73E4D8-3242-4B11-ACE3-4228F3CD2738}" type="datetimeFigureOut">
              <a:rPr lang="en-GB">
                <a:solidFill>
                  <a:prstClr val="black">
                    <a:tint val="75000"/>
                  </a:prstClr>
                </a:solidFill>
              </a:rPr>
              <a:pPr>
                <a:defRPr/>
              </a:pPr>
              <a:t>14/04/2016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GB">
                <a:solidFill>
                  <a:prstClr val="black">
                    <a:tint val="75000"/>
                  </a:prstClr>
                </a:solidFill>
              </a:rPr>
              <a:t>UNCLASSIFIED</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63424D11-C6EA-498E-A460-2A61DD273BCD}"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853647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F96C66-2327-4185-B556-FF31E5CC255B}" type="datetimeFigureOut">
              <a:rPr lang="en-GB" smtClean="0">
                <a:solidFill>
                  <a:prstClr val="black">
                    <a:tint val="75000"/>
                  </a:prstClr>
                </a:solidFill>
              </a:rPr>
              <a:pPr/>
              <a:t>14/04/2016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AF0D28-23F0-494B-9730-1E23818E979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255682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ＭＳ Ｐゴシック" pitchFamily="34" charset="-128"/>
                <a:cs typeface="+mn-cs"/>
              </a:defRPr>
            </a:lvl1pPr>
          </a:lstStyle>
          <a:p>
            <a:pPr>
              <a:defRPr/>
            </a:pPr>
            <a:fld id="{23311B97-1329-44EE-9800-C74CDCDD9351}" type="datetimeFigureOut">
              <a:rPr lang="en-GB"/>
              <a:pPr>
                <a:defRPr/>
              </a:pPr>
              <a:t>14/04/2016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ＭＳ Ｐゴシック" pitchFamily="34" charset="-128"/>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ea typeface="ＭＳ Ｐゴシック" pitchFamily="34" charset="-128"/>
                <a:cs typeface="+mn-cs"/>
              </a:defRPr>
            </a:lvl1pPr>
          </a:lstStyle>
          <a:p>
            <a:pPr>
              <a:defRPr/>
            </a:pPr>
            <a:fld id="{417648B0-E16B-4BE9-88B8-8764B2E25A00}" type="slidenum">
              <a:rPr lang="en-GB"/>
              <a:pPr>
                <a:defRPr/>
              </a:pPr>
              <a:t>‹#›</a:t>
            </a:fld>
            <a:endParaRPr lang="en-GB"/>
          </a:p>
        </p:txBody>
      </p:sp>
    </p:spTree>
    <p:extLst>
      <p:ext uri="{BB962C8B-B14F-4D97-AF65-F5344CB8AC3E}">
        <p14:creationId xmlns:p14="http://schemas.microsoft.com/office/powerpoint/2010/main" val="313812769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5652090B-6F7A-417E-AE7C-98A685A33673}" type="datetimeFigureOut">
              <a:rPr lang="en-GB">
                <a:solidFill>
                  <a:prstClr val="black">
                    <a:tint val="75000"/>
                  </a:prstClr>
                </a:solidFill>
              </a:rPr>
              <a:pPr>
                <a:defRPr/>
              </a:pPr>
              <a:t>14/04/2016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GB">
                <a:solidFill>
                  <a:prstClr val="black">
                    <a:tint val="75000"/>
                  </a:prstClr>
                </a:solidFill>
              </a:rPr>
              <a:t>UNCLASSIFIED</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F486083-7E18-47F5-B6C0-280DB2481D83}"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45213771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ea typeface="ＭＳ Ｐゴシック" pitchFamily="34" charset="-128"/>
                <a:cs typeface="+mn-cs"/>
              </a:defRPr>
            </a:lvl1pPr>
          </a:lstStyle>
          <a:p>
            <a:pPr>
              <a:defRPr/>
            </a:pPr>
            <a:fld id="{CF0FEB83-AF8E-4B6E-9B11-0656CB0B09DD}" type="datetimeFigureOut">
              <a:rPr lang="en-GB"/>
              <a:pPr>
                <a:defRPr/>
              </a:pPr>
              <a:t>14/04/2016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ＭＳ Ｐゴシック" pitchFamily="34" charset="-128"/>
                <a:cs typeface="+mn-cs"/>
              </a:defRPr>
            </a:lvl1pPr>
          </a:lstStyle>
          <a:p>
            <a:pPr>
              <a:defRPr/>
            </a:pPr>
            <a:r>
              <a:rPr lang="en-GB"/>
              <a:t>UNCLASSIFIED</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ea typeface="ＭＳ Ｐゴシック" pitchFamily="34" charset="-128"/>
                <a:cs typeface="+mn-cs"/>
              </a:defRPr>
            </a:lvl1pPr>
          </a:lstStyle>
          <a:p>
            <a:pPr>
              <a:defRPr/>
            </a:pPr>
            <a:fld id="{1D7B372D-D95B-48D1-9FF8-F731FF99999C}" type="slidenum">
              <a:rPr lang="en-GB"/>
              <a:pPr>
                <a:defRPr/>
              </a:pPr>
              <a:t>‹#›</a:t>
            </a:fld>
            <a:endParaRPr lang="en-GB"/>
          </a:p>
        </p:txBody>
      </p:sp>
    </p:spTree>
    <p:extLst>
      <p:ext uri="{BB962C8B-B14F-4D97-AF65-F5344CB8AC3E}">
        <p14:creationId xmlns:p14="http://schemas.microsoft.com/office/powerpoint/2010/main" val="397419432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90B08B1-2B70-4727-B76E-773A43BD5A37}" type="datetimeFigureOut">
              <a:rPr lang="en-GB">
                <a:solidFill>
                  <a:prstClr val="black">
                    <a:tint val="75000"/>
                  </a:prstClr>
                </a:solidFill>
              </a:rPr>
              <a:pPr>
                <a:defRPr/>
              </a:pPr>
              <a:t>14/04/2016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GB">
                <a:solidFill>
                  <a:prstClr val="black">
                    <a:tint val="75000"/>
                  </a:prstClr>
                </a:solidFill>
              </a:rPr>
              <a:t>UNCLASSIFIED</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4EC7EA7-E6C3-4131-9BC1-685526C6C1A4}"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22916123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921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ＭＳ Ｐゴシック" pitchFamily="34" charset="-128"/>
                <a:cs typeface="+mn-cs"/>
              </a:defRPr>
            </a:lvl1pPr>
          </a:lstStyle>
          <a:p>
            <a:pPr>
              <a:defRPr/>
            </a:pPr>
            <a:fld id="{CDEF0227-C7CF-43EE-9FAA-BBED173FA011}" type="datetimeFigureOut">
              <a:rPr lang="en-GB"/>
              <a:pPr>
                <a:defRPr/>
              </a:pPr>
              <a:t>14/04/2016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ＭＳ Ｐゴシック" pitchFamily="34" charset="-128"/>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ea typeface="ＭＳ Ｐゴシック" pitchFamily="34" charset="-128"/>
                <a:cs typeface="+mn-cs"/>
              </a:defRPr>
            </a:lvl1pPr>
          </a:lstStyle>
          <a:p>
            <a:pPr>
              <a:defRPr/>
            </a:pPr>
            <a:fld id="{04B96B78-239B-4A62-925B-6E95FBE9C692}" type="slidenum">
              <a:rPr lang="en-GB"/>
              <a:pPr>
                <a:defRPr/>
              </a:pPr>
              <a:t>‹#›</a:t>
            </a:fld>
            <a:endParaRPr lang="en-GB"/>
          </a:p>
        </p:txBody>
      </p:sp>
    </p:spTree>
    <p:extLst>
      <p:ext uri="{BB962C8B-B14F-4D97-AF65-F5344CB8AC3E}">
        <p14:creationId xmlns:p14="http://schemas.microsoft.com/office/powerpoint/2010/main" val="113097339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F66E341-D5D9-4BEC-B261-9F27FD169C00}" type="datetimeFigureOut">
              <a:rPr lang="en-GB">
                <a:solidFill>
                  <a:prstClr val="black">
                    <a:tint val="75000"/>
                  </a:prstClr>
                </a:solidFill>
              </a:rPr>
              <a:pPr>
                <a:defRPr/>
              </a:pPr>
              <a:t>14/04/2016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GB">
                <a:solidFill>
                  <a:prstClr val="black">
                    <a:tint val="75000"/>
                  </a:prstClr>
                </a:solidFill>
              </a:rPr>
              <a:t>UNCLASSIFIED</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B2DB833-BD37-4251-8D37-D7B971EDA35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07362386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png"/><Relationship Id="rId21" Type="http://schemas.openxmlformats.org/officeDocument/2006/relationships/image" Target="../media/image19.jpeg"/><Relationship Id="rId34" Type="http://schemas.openxmlformats.org/officeDocument/2006/relationships/image" Target="../media/image32.png"/><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eg"/><Relationship Id="rId25" Type="http://schemas.openxmlformats.org/officeDocument/2006/relationships/image" Target="../media/image23.png"/><Relationship Id="rId33" Type="http://schemas.openxmlformats.org/officeDocument/2006/relationships/image" Target="../media/image31.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jpeg"/><Relationship Id="rId29" Type="http://schemas.openxmlformats.org/officeDocument/2006/relationships/image" Target="../media/image27.jpeg"/><Relationship Id="rId1" Type="http://schemas.openxmlformats.org/officeDocument/2006/relationships/slideLayout" Target="../slideLayouts/slideLayout34.xml"/><Relationship Id="rId6" Type="http://schemas.openxmlformats.org/officeDocument/2006/relationships/image" Target="../media/image4.jpeg"/><Relationship Id="rId11" Type="http://schemas.openxmlformats.org/officeDocument/2006/relationships/image" Target="../media/image9.png"/><Relationship Id="rId24" Type="http://schemas.openxmlformats.org/officeDocument/2006/relationships/image" Target="../media/image22.jpeg"/><Relationship Id="rId32" Type="http://schemas.openxmlformats.org/officeDocument/2006/relationships/image" Target="../media/image30.png"/><Relationship Id="rId5" Type="http://schemas.openxmlformats.org/officeDocument/2006/relationships/image" Target="../media/image3.jpeg"/><Relationship Id="rId15" Type="http://schemas.openxmlformats.org/officeDocument/2006/relationships/image" Target="../media/image13.jpeg"/><Relationship Id="rId23" Type="http://schemas.openxmlformats.org/officeDocument/2006/relationships/image" Target="../media/image21.jpeg"/><Relationship Id="rId28" Type="http://schemas.openxmlformats.org/officeDocument/2006/relationships/image" Target="../media/image26.png"/><Relationship Id="rId36" Type="http://schemas.openxmlformats.org/officeDocument/2006/relationships/image" Target="../media/image34.png"/><Relationship Id="rId10" Type="http://schemas.openxmlformats.org/officeDocument/2006/relationships/image" Target="../media/image8.jpeg"/><Relationship Id="rId19" Type="http://schemas.openxmlformats.org/officeDocument/2006/relationships/image" Target="../media/image17.jpeg"/><Relationship Id="rId31" Type="http://schemas.openxmlformats.org/officeDocument/2006/relationships/image" Target="../media/image29.pn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eg"/><Relationship Id="rId22" Type="http://schemas.openxmlformats.org/officeDocument/2006/relationships/image" Target="../media/image20.jpeg"/><Relationship Id="rId27" Type="http://schemas.openxmlformats.org/officeDocument/2006/relationships/image" Target="../media/image25.jpeg"/><Relationship Id="rId30" Type="http://schemas.openxmlformats.org/officeDocument/2006/relationships/image" Target="../media/image28.jpeg"/><Relationship Id="rId35" Type="http://schemas.openxmlformats.org/officeDocument/2006/relationships/image" Target="../media/image33.png"/></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www.instituteforgovernment.org.uk/sites/default/files/publications/The%20dismal%20science.pdf" TargetMode="Externa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xml"/><Relationship Id="rId1" Type="http://schemas.openxmlformats.org/officeDocument/2006/relationships/slideLayout" Target="../slideLayouts/slideLayout57.xml"/><Relationship Id="rId5" Type="http://schemas.openxmlformats.org/officeDocument/2006/relationships/image" Target="../media/image42.png"/><Relationship Id="rId4" Type="http://schemas.openxmlformats.org/officeDocument/2006/relationships/image" Target="../media/image56.png"/></Relationships>
</file>

<file path=ppt/slides/_rels/slide1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emf"/><Relationship Id="rId1" Type="http://schemas.openxmlformats.org/officeDocument/2006/relationships/slideLayout" Target="../slideLayouts/slideLayout94.xml"/></Relationships>
</file>

<file path=ppt/slides/_rels/slide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94.xml"/></Relationships>
</file>

<file path=ppt/slides/_rels/slide2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9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90.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64.png"/><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65.jpeg"/><Relationship Id="rId1" Type="http://schemas.openxmlformats.org/officeDocument/2006/relationships/slideLayout" Target="../slideLayouts/slideLayout68.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9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9.xml"/><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oleObject" Target="../embeddings/oleObject1.bin"/><Relationship Id="rId7" Type="http://schemas.openxmlformats.org/officeDocument/2006/relationships/oleObject" Target="../embeddings/Microsoft_Excel_97-2003_Worksheet2.xls"/><Relationship Id="rId2" Type="http://schemas.openxmlformats.org/officeDocument/2006/relationships/slideLayout" Target="../slideLayouts/slideLayout90.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6.png"/><Relationship Id="rId4" Type="http://schemas.openxmlformats.org/officeDocument/2006/relationships/oleObject" Target="../embeddings/Microsoft_Excel_97-2003_Worksheet1.xls"/></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7524750" y="2276475"/>
            <a:ext cx="863600" cy="431800"/>
          </a:xfrm>
        </p:spPr>
        <p:txBody>
          <a:bodyPr rtlCol="0">
            <a:normAutofit fontScale="90000"/>
          </a:bodyPr>
          <a:lstStyle/>
          <a:p>
            <a:pPr eaLnBrk="1" fontAlgn="auto" hangingPunct="1">
              <a:spcAft>
                <a:spcPts val="0"/>
              </a:spcAft>
              <a:defRPr/>
            </a:pPr>
            <a:r>
              <a:rPr lang="en-GB" sz="3600" smtClean="0"/>
              <a:t>$ £</a:t>
            </a:r>
          </a:p>
        </p:txBody>
      </p:sp>
      <p:sp>
        <p:nvSpPr>
          <p:cNvPr id="15363" name="Subtitle 2"/>
          <p:cNvSpPr>
            <a:spLocks noGrp="1" noRot="1" noChangeAspect="1" noMove="1" noResize="1" noEditPoints="1" noAdjustHandles="1" noChangeArrowheads="1" noChangeShapeType="1" noTextEdit="1"/>
          </p:cNvSpPr>
          <p:nvPr>
            <p:ph type="subTitle" idx="1"/>
          </p:nvPr>
        </p:nvSpPr>
        <p:spPr>
          <a:xfrm>
            <a:off x="-208108" y="5791669"/>
            <a:ext cx="2746705" cy="899322"/>
          </a:xfrm>
          <a:blipFill rotWithShape="1">
            <a:blip r:embed="rId3"/>
            <a:stretch>
              <a:fillRect/>
            </a:stretch>
          </a:blipFill>
          <a:extLst/>
        </p:spPr>
        <p:txBody>
          <a:bodyPr/>
          <a:lstStyle/>
          <a:p>
            <a:pPr>
              <a:defRPr/>
            </a:pPr>
            <a:r>
              <a:rPr lang="en-GB">
                <a:noFill/>
              </a:rPr>
              <a:t> </a:t>
            </a:r>
          </a:p>
        </p:txBody>
      </p:sp>
      <p:sp>
        <p:nvSpPr>
          <p:cNvPr id="37892" name="Footer Placeholder 3"/>
          <p:cNvSpPr>
            <a:spLocks noGrp="1"/>
          </p:cNvSpPr>
          <p:nvPr>
            <p:ph type="ftr" sz="quarter" idx="11"/>
          </p:nvPr>
        </p:nvSpPr>
        <p:spPr bwMode="auto">
          <a:xfrm>
            <a:off x="179512" y="6196073"/>
            <a:ext cx="9144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1100" smtClean="0">
                <a:solidFill>
                  <a:srgbClr val="000000"/>
                </a:solidFill>
                <a:ea typeface="MS PGothic" pitchFamily="34" charset="-128"/>
              </a:rPr>
              <a:t>UNCLASSIFIED</a:t>
            </a:r>
          </a:p>
        </p:txBody>
      </p:sp>
      <p:sp>
        <p:nvSpPr>
          <p:cNvPr id="37893" name="Rectangle 2"/>
          <p:cNvSpPr>
            <a:spLocks noChangeArrowheads="1"/>
          </p:cNvSpPr>
          <p:nvPr/>
        </p:nvSpPr>
        <p:spPr bwMode="auto">
          <a:xfrm>
            <a:off x="0" y="2362200"/>
            <a:ext cx="1763713" cy="922338"/>
          </a:xfrm>
          <a:prstGeom prst="rect">
            <a:avLst/>
          </a:prstGeom>
          <a:solidFill>
            <a:schemeClr val="bg1"/>
          </a:solidFill>
          <a:ln w="9525">
            <a:solidFill>
              <a:schemeClr val="bg1"/>
            </a:solidFill>
            <a:miter lim="800000"/>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Tx/>
              <a:buNone/>
            </a:pPr>
            <a:r>
              <a:rPr lang="en-GB" altLang="en-US" sz="1800">
                <a:solidFill>
                  <a:srgbClr val="000000"/>
                </a:solidFill>
                <a:latin typeface="Tahoma" pitchFamily="34" charset="0"/>
                <a:ea typeface="MS PGothic" pitchFamily="34" charset="-128"/>
                <a:cs typeface="Arial" pitchFamily="34" charset="0"/>
              </a:rPr>
              <a:t/>
            </a:r>
            <a:br>
              <a:rPr lang="en-GB" altLang="en-US" sz="1800">
                <a:solidFill>
                  <a:srgbClr val="000000"/>
                </a:solidFill>
                <a:latin typeface="Tahoma" pitchFamily="34" charset="0"/>
                <a:ea typeface="MS PGothic" pitchFamily="34" charset="-128"/>
                <a:cs typeface="Arial" pitchFamily="34" charset="0"/>
              </a:rPr>
            </a:br>
            <a:r>
              <a:rPr lang="en-GB" altLang="en-US" sz="1800">
                <a:solidFill>
                  <a:srgbClr val="000000"/>
                </a:solidFill>
                <a:latin typeface="Tahoma" pitchFamily="34" charset="0"/>
                <a:ea typeface="MS PGothic" pitchFamily="34" charset="-128"/>
                <a:cs typeface="Arial" pitchFamily="34" charset="0"/>
              </a:rPr>
              <a:t> </a:t>
            </a:r>
          </a:p>
        </p:txBody>
      </p:sp>
      <p:sp>
        <p:nvSpPr>
          <p:cNvPr id="37894" name="Text Box 4"/>
          <p:cNvSpPr txBox="1">
            <a:spLocks noChangeAspect="1" noChangeArrowheads="1"/>
          </p:cNvSpPr>
          <p:nvPr/>
        </p:nvSpPr>
        <p:spPr bwMode="auto">
          <a:xfrm>
            <a:off x="2743200" y="2971800"/>
            <a:ext cx="711041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64800"/>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fontAlgn="base">
              <a:spcBef>
                <a:spcPct val="0"/>
              </a:spcBef>
              <a:spcAft>
                <a:spcPct val="0"/>
              </a:spcAft>
              <a:buFontTx/>
              <a:buNone/>
            </a:pPr>
            <a:endParaRPr lang="en-US" altLang="en-US" sz="2000">
              <a:solidFill>
                <a:srgbClr val="A50021"/>
              </a:solidFill>
              <a:latin typeface="Gill Sans MT" pitchFamily="34" charset="0"/>
              <a:ea typeface="MS PGothic" pitchFamily="34" charset="-128"/>
              <a:cs typeface="Arial" pitchFamily="34" charset="0"/>
            </a:endParaRPr>
          </a:p>
        </p:txBody>
      </p:sp>
      <p:sp>
        <p:nvSpPr>
          <p:cNvPr id="8" name="Text Box 5"/>
          <p:cNvSpPr txBox="1">
            <a:spLocks noChangeAspect="1" noChangeArrowheads="1"/>
          </p:cNvSpPr>
          <p:nvPr/>
        </p:nvSpPr>
        <p:spPr bwMode="auto">
          <a:xfrm>
            <a:off x="609600" y="2209800"/>
            <a:ext cx="2133600" cy="1182688"/>
          </a:xfrm>
          <a:prstGeom prst="rect">
            <a:avLst/>
          </a:prstGeom>
          <a:noFill/>
          <a:ln w="9525">
            <a:noFill/>
            <a:miter lim="800000"/>
            <a:headEnd/>
            <a:tailEnd/>
          </a:ln>
        </p:spPr>
        <p:txBody>
          <a:bodyPr lIns="36000" rIns="0"/>
          <a:lstStyle/>
          <a:p>
            <a:pPr eaLnBrk="0" hangingPunct="0">
              <a:defRPr/>
            </a:pPr>
            <a:endParaRPr lang="en-US" sz="7200" b="1" dirty="0">
              <a:solidFill>
                <a:srgbClr val="A50021"/>
              </a:solidFill>
              <a:effectLst>
                <a:outerShdw blurRad="38100" dist="38100" dir="2700000" algn="tl">
                  <a:srgbClr val="C0C0C0"/>
                </a:outerShdw>
              </a:effectLst>
              <a:latin typeface="Gill Sans MT" pitchFamily="34" charset="0"/>
              <a:ea typeface="ＭＳ Ｐゴシック" pitchFamily="34" charset="-128"/>
            </a:endParaRPr>
          </a:p>
        </p:txBody>
      </p:sp>
      <p:pic>
        <p:nvPicPr>
          <p:cNvPr id="37897" name="Picture 9" descr="Mon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5938" y="3540125"/>
            <a:ext cx="1495425" cy="325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8" name="Picture 10" descr="Eart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8068" y="0"/>
            <a:ext cx="1871663" cy="140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9" name="Text Box 11"/>
          <p:cNvSpPr txBox="1">
            <a:spLocks noChangeArrowheads="1"/>
          </p:cNvSpPr>
          <p:nvPr/>
        </p:nvSpPr>
        <p:spPr bwMode="auto">
          <a:xfrm>
            <a:off x="1676400" y="381000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sz="1800" b="1">
                <a:solidFill>
                  <a:srgbClr val="000000"/>
                </a:solidFill>
                <a:ea typeface="MS PGothic" pitchFamily="34" charset="-128"/>
                <a:cs typeface="Arial" pitchFamily="34" charset="0"/>
              </a:rPr>
              <a:t>   </a:t>
            </a:r>
          </a:p>
        </p:txBody>
      </p:sp>
      <p:sp>
        <p:nvSpPr>
          <p:cNvPr id="37900" name="Text Box 12"/>
          <p:cNvSpPr txBox="1">
            <a:spLocks noChangeArrowheads="1"/>
          </p:cNvSpPr>
          <p:nvPr/>
        </p:nvSpPr>
        <p:spPr bwMode="auto">
          <a:xfrm>
            <a:off x="2133600" y="3962400"/>
            <a:ext cx="2149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endParaRPr lang="en-US" altLang="en-US" sz="1800">
              <a:solidFill>
                <a:srgbClr val="000000"/>
              </a:solidFill>
              <a:ea typeface="MS PGothic" pitchFamily="34" charset="-128"/>
              <a:cs typeface="Arial" pitchFamily="34" charset="0"/>
            </a:endParaRPr>
          </a:p>
        </p:txBody>
      </p:sp>
      <p:pic>
        <p:nvPicPr>
          <p:cNvPr id="37901" name="Picture 14" descr="U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4391265"/>
            <a:ext cx="2160587"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2" name="Picture 15" descr="Bank-Exterio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83970" y="5540103"/>
            <a:ext cx="3908993" cy="131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3" name="Rectangle 16"/>
          <p:cNvSpPr>
            <a:spLocks noChangeArrowheads="1"/>
          </p:cNvSpPr>
          <p:nvPr/>
        </p:nvSpPr>
        <p:spPr bwMode="auto">
          <a:xfrm>
            <a:off x="1588" y="3778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endParaRPr lang="en-GB" altLang="en-US" sz="1800">
              <a:solidFill>
                <a:srgbClr val="000000"/>
              </a:solidFill>
              <a:ea typeface="MS PGothic" pitchFamily="34" charset="-128"/>
              <a:cs typeface="Arial" pitchFamily="34" charset="0"/>
            </a:endParaRPr>
          </a:p>
        </p:txBody>
      </p:sp>
      <p:pic>
        <p:nvPicPr>
          <p:cNvPr id="37904" name="Picture 17" descr="Map of Afric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319" y="3856936"/>
            <a:ext cx="1811338"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5" name="Text Box 20"/>
          <p:cNvSpPr txBox="1">
            <a:spLocks noChangeArrowheads="1"/>
          </p:cNvSpPr>
          <p:nvPr/>
        </p:nvSpPr>
        <p:spPr bwMode="auto">
          <a:xfrm>
            <a:off x="3657600" y="3733800"/>
            <a:ext cx="698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endParaRPr lang="en-US" altLang="en-US" sz="1800">
              <a:solidFill>
                <a:srgbClr val="000000"/>
              </a:solidFill>
              <a:ea typeface="MS PGothic" pitchFamily="34" charset="-128"/>
              <a:cs typeface="Arial" pitchFamily="34" charset="0"/>
            </a:endParaRPr>
          </a:p>
        </p:txBody>
      </p:sp>
      <p:sp>
        <p:nvSpPr>
          <p:cNvPr id="37906" name="Text Box 22"/>
          <p:cNvSpPr txBox="1">
            <a:spLocks noChangeArrowheads="1"/>
          </p:cNvSpPr>
          <p:nvPr/>
        </p:nvSpPr>
        <p:spPr bwMode="auto">
          <a:xfrm>
            <a:off x="6461125" y="4467225"/>
            <a:ext cx="900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GB" altLang="en-US" sz="1800" b="1">
                <a:solidFill>
                  <a:srgbClr val="000000"/>
                </a:solidFill>
                <a:ea typeface="MS PGothic" pitchFamily="34" charset="-128"/>
                <a:cs typeface="Arial" pitchFamily="34" charset="0"/>
              </a:rPr>
              <a:t>MV</a:t>
            </a:r>
            <a:r>
              <a:rPr lang="el-GR" altLang="en-US" sz="1800" b="1">
                <a:solidFill>
                  <a:srgbClr val="000000"/>
                </a:solidFill>
                <a:ea typeface="MS PGothic" pitchFamily="34" charset="-128"/>
                <a:cs typeface="Arial" pitchFamily="34" charset="0"/>
                <a:sym typeface="WP MathA"/>
              </a:rPr>
              <a:t>≡</a:t>
            </a:r>
            <a:r>
              <a:rPr lang="en-GB" altLang="en-US" sz="1800" b="1">
                <a:solidFill>
                  <a:srgbClr val="000000"/>
                </a:solidFill>
                <a:ea typeface="MS PGothic" pitchFamily="34" charset="-128"/>
                <a:cs typeface="Arial" pitchFamily="34" charset="0"/>
                <a:sym typeface="WP MathA"/>
              </a:rPr>
              <a:t>PY</a:t>
            </a:r>
            <a:endParaRPr lang="en-GB" altLang="en-US" sz="1800" b="1">
              <a:solidFill>
                <a:srgbClr val="000000"/>
              </a:solidFill>
              <a:ea typeface="MS PGothic" pitchFamily="34" charset="-128"/>
              <a:cs typeface="Arial" pitchFamily="34" charset="0"/>
            </a:endParaRPr>
          </a:p>
        </p:txBody>
      </p:sp>
      <p:sp>
        <p:nvSpPr>
          <p:cNvPr id="37907" name="Text Box 23"/>
          <p:cNvSpPr txBox="1">
            <a:spLocks noChangeArrowheads="1"/>
          </p:cNvSpPr>
          <p:nvPr/>
        </p:nvSpPr>
        <p:spPr bwMode="auto">
          <a:xfrm>
            <a:off x="6588125" y="4797425"/>
            <a:ext cx="6048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GB" altLang="en-US" sz="1800" b="1">
                <a:solidFill>
                  <a:srgbClr val="000000"/>
                </a:solidFill>
                <a:ea typeface="MS PGothic" pitchFamily="34" charset="-128"/>
                <a:cs typeface="Arial" pitchFamily="34" charset="0"/>
              </a:rPr>
              <a:t>Y </a:t>
            </a:r>
            <a:r>
              <a:rPr lang="el-GR" altLang="en-US" sz="1800" b="1">
                <a:solidFill>
                  <a:srgbClr val="000000"/>
                </a:solidFill>
                <a:ea typeface="MS PGothic" pitchFamily="34" charset="-128"/>
                <a:cs typeface="Arial" pitchFamily="34" charset="0"/>
              </a:rPr>
              <a:t>≡</a:t>
            </a:r>
            <a:r>
              <a:rPr lang="en-GB" altLang="en-US" sz="1800" b="1">
                <a:solidFill>
                  <a:srgbClr val="000000"/>
                </a:solidFill>
                <a:ea typeface="MS PGothic" pitchFamily="34" charset="-128"/>
                <a:cs typeface="Arial" pitchFamily="34" charset="0"/>
              </a:rPr>
              <a:t>E</a:t>
            </a:r>
          </a:p>
        </p:txBody>
      </p:sp>
      <p:pic>
        <p:nvPicPr>
          <p:cNvPr id="37908" name="Picture 1032" descr="george-osbourne-460_794961c"/>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73900" y="2924175"/>
            <a:ext cx="207010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9" name="Picture 2" descr="http://4.bp.blogspot.com/_IzGDYJE7jOs/TJFgM1b1buI/AAAAAAAAEZ0/dDnud2ScY1E/s1600/MervynKing.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51000" y="4505325"/>
            <a:ext cx="1666875"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0" name="Picture 4" descr="http://www.enchantedlearning.com/asia/china/map.GI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125291" y="1244601"/>
            <a:ext cx="1584325" cy="125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1" name="Picture 6" descr="http://www.oregonrepublicanparty.org/sites/default/files/quotepics/FredrichVonHayek.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 y="2031798"/>
            <a:ext cx="921865" cy="1243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2" name="Picture 8" descr="http://www.lucidcafe.com/library/images/96may/marx.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137" y="1003097"/>
            <a:ext cx="827780" cy="104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3" name="Picture 7" descr="Energy"/>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214403" y="0"/>
            <a:ext cx="1929598" cy="2237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4" name="Picture 30" descr="http://www.econ.cam.ac.uk/external/clawson/Girton/joan.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000250" y="788336"/>
            <a:ext cx="9207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5" name="Picture 31" descr="http://www.acting-man.com/blog/media/2010/11/HymanMinsky.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70483" y="2026196"/>
            <a:ext cx="1219501" cy="1248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6" name="Picture 19" descr="Keynes_5"/>
          <p:cNvPicPr>
            <a:picLocks noChangeAspect="1" noChangeArrowheads="1"/>
          </p:cNvPicPr>
          <p:nvPr/>
        </p:nvPicPr>
        <p:blipFill>
          <a:blip r:embed="rId17">
            <a:extLst>
              <a:ext uri="{28A0092B-C50C-407E-A947-70E740481C1C}">
                <a14:useLocalDpi xmlns:a14="http://schemas.microsoft.com/office/drawing/2010/main" val="0"/>
              </a:ext>
            </a:extLst>
          </a:blip>
          <a:srcRect t="5762" b="20430"/>
          <a:stretch>
            <a:fillRect/>
          </a:stretch>
        </p:blipFill>
        <p:spPr bwMode="auto">
          <a:xfrm>
            <a:off x="1866900" y="2083736"/>
            <a:ext cx="1054100"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7" name="Picture 33" descr="http://www.dcs.ed.ac.uk/home/jhb/whisky/maps/scotland.gif"/>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rot="2007591">
            <a:off x="7983812" y="4083050"/>
            <a:ext cx="8763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18" name="TextBox 31"/>
          <p:cNvSpPr txBox="1">
            <a:spLocks noChangeArrowheads="1"/>
          </p:cNvSpPr>
          <p:nvPr/>
        </p:nvSpPr>
        <p:spPr bwMode="auto">
          <a:xfrm>
            <a:off x="5724525" y="4724400"/>
            <a:ext cx="857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GB" altLang="en-US" sz="1800" b="1">
                <a:solidFill>
                  <a:srgbClr val="000000"/>
                </a:solidFill>
                <a:ea typeface="MS PGothic" pitchFamily="34" charset="-128"/>
                <a:cs typeface="Arial" pitchFamily="34" charset="0"/>
              </a:rPr>
              <a:t>WR≡Y</a:t>
            </a:r>
          </a:p>
        </p:txBody>
      </p:sp>
      <p:pic>
        <p:nvPicPr>
          <p:cNvPr id="37919" name="Picture 37" descr="http://motionphysics.files.wordpress.com/2011/03/bt-pr-20090928-zefiro_china_rendering_exterior1-hr.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009731" y="67481"/>
            <a:ext cx="1178487" cy="6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0" name="Picture 3" descr="20100421_2010+16smith_w"/>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316309" y="-18257"/>
            <a:ext cx="1604691" cy="1021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21" name="Rectangle 36"/>
          <p:cNvSpPr>
            <a:spLocks noChangeArrowheads="1"/>
          </p:cNvSpPr>
          <p:nvPr/>
        </p:nvSpPr>
        <p:spPr bwMode="auto">
          <a:xfrm>
            <a:off x="8243888" y="2205038"/>
            <a:ext cx="431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GB" altLang="en-US" sz="3600" b="1">
                <a:solidFill>
                  <a:srgbClr val="000000"/>
                </a:solidFill>
                <a:ea typeface="MS PGothic" pitchFamily="34" charset="-128"/>
                <a:cs typeface="Arial" pitchFamily="34" charset="0"/>
              </a:rPr>
              <a:t>€</a:t>
            </a:r>
          </a:p>
        </p:txBody>
      </p:sp>
      <p:sp>
        <p:nvSpPr>
          <p:cNvPr id="37922" name="Rectangle 37"/>
          <p:cNvSpPr>
            <a:spLocks noChangeArrowheads="1"/>
          </p:cNvSpPr>
          <p:nvPr/>
        </p:nvSpPr>
        <p:spPr bwMode="auto">
          <a:xfrm>
            <a:off x="8604250" y="2205038"/>
            <a:ext cx="3603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GB" altLang="en-US" sz="4000" b="1">
                <a:solidFill>
                  <a:srgbClr val="000000"/>
                </a:solidFill>
                <a:ea typeface="MS PGothic" pitchFamily="34" charset="-128"/>
                <a:cs typeface="Arial" pitchFamily="34" charset="0"/>
              </a:rPr>
              <a:t>¥</a:t>
            </a:r>
            <a:endParaRPr lang="en-GB" altLang="en-US" sz="4000">
              <a:solidFill>
                <a:srgbClr val="000000"/>
              </a:solidFill>
              <a:ea typeface="MS PGothic" pitchFamily="34" charset="-128"/>
              <a:cs typeface="Arial" pitchFamily="34" charset="0"/>
            </a:endParaRPr>
          </a:p>
        </p:txBody>
      </p:sp>
      <p:pic>
        <p:nvPicPr>
          <p:cNvPr id="37923" name="Picture 39" descr="http://1.bp.blogspot.com/-ga0W6DIEqk8/TtE63JfZ0lI/AAAAAAAAAHY/JHBCZXZqmAk/s400/ama-Schump.jp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273032" y="988705"/>
            <a:ext cx="806736" cy="1058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5" name="Picture 43" descr="http://3.bp.blogspot.com/_1PPKdM-xly8/TRK5CmT0fUI/AAAAAAAAAW8/quIO7GYHaPY/s1600/nicolasstern.jp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895481" y="1140260"/>
            <a:ext cx="1259632" cy="129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6" name="Picture 45" descr="http://www.tarkinvestor.ee/wiki/images/b/bf/Pigou.jp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64273" y="988705"/>
            <a:ext cx="770495" cy="1058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7" name="Picture 2" descr="http://3.bp.blogspot.com/-IdvQpnEDHmw/Tix4Rx3_iII/AAAAAAAAALU/tJRLR4MN4lU/s1600/vicky+pryce+chris+huhne+prosecution.jp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016510" y="2237297"/>
            <a:ext cx="731838"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8" name="Picture 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121159" y="2440976"/>
            <a:ext cx="89535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929" name="Picture 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445125" y="3529013"/>
            <a:ext cx="2032000" cy="1220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930" name="Picture 43" descr="http://2.bp.blogspot.com/-O7THU3JYLJ4/TVWqVctlrFI/AAAAAAAAABA/x3eDP62OoKo/s320/darling.jp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8516938" y="2770188"/>
            <a:ext cx="638175"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31" name="Picture 2"/>
          <p:cNvPicPr>
            <a:picLocks noChangeAspect="1" noChangeArrowheads="1"/>
          </p:cNvPicPr>
          <p:nvPr/>
        </p:nvPicPr>
        <p:blipFill rotWithShape="1">
          <a:blip r:embed="rId28">
            <a:extLst>
              <a:ext uri="{28A0092B-C50C-407E-A947-70E740481C1C}">
                <a14:useLocalDpi xmlns:a14="http://schemas.microsoft.com/office/drawing/2010/main" val="0"/>
              </a:ext>
            </a:extLst>
          </a:blip>
          <a:srcRect l="11893" r="12779"/>
          <a:stretch/>
        </p:blipFill>
        <p:spPr bwMode="auto">
          <a:xfrm>
            <a:off x="2967938" y="4505325"/>
            <a:ext cx="1368000" cy="1022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932" name="Picture 7" descr="Crown"/>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682889" y="199310"/>
            <a:ext cx="1762236" cy="148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35" name="Picture 3"/>
          <p:cNvPicPr>
            <a:picLocks noChangeAspect="1" noChangeArrowheads="1"/>
          </p:cNvPicPr>
          <p:nvPr/>
        </p:nvPicPr>
        <p:blipFill>
          <a:blip r:embed="rId30">
            <a:extLst>
              <a:ext uri="{28A0092B-C50C-407E-A947-70E740481C1C}">
                <a14:useLocalDpi xmlns:a14="http://schemas.microsoft.com/office/drawing/2010/main" val="0"/>
              </a:ext>
            </a:extLst>
          </a:blip>
          <a:srcRect l="-23409" r="23409"/>
          <a:stretch>
            <a:fillRect/>
          </a:stretch>
        </p:blipFill>
        <p:spPr bwMode="auto">
          <a:xfrm>
            <a:off x="1287869" y="5569721"/>
            <a:ext cx="2056993" cy="1249576"/>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3175" algn="ctr">
                <a:solidFill>
                  <a:schemeClr val="tx1"/>
                </a:solidFill>
                <a:miter lim="800000"/>
                <a:headEnd/>
                <a:tailEnd/>
              </a14:hiddenLine>
            </a:ext>
          </a:extLst>
        </p:spPr>
      </p:pic>
      <p:sp>
        <p:nvSpPr>
          <p:cNvPr id="37936" name="TextBox 1"/>
          <p:cNvSpPr txBox="1">
            <a:spLocks noChangeArrowheads="1"/>
          </p:cNvSpPr>
          <p:nvPr/>
        </p:nvSpPr>
        <p:spPr bwMode="auto">
          <a:xfrm>
            <a:off x="5839377" y="5144756"/>
            <a:ext cx="14589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Aft>
                <a:spcPct val="0"/>
              </a:spcAft>
              <a:buFontTx/>
              <a:buNone/>
            </a:pPr>
            <a:r>
              <a:rPr lang="en-GB" altLang="en-US" sz="2000" dirty="0">
                <a:solidFill>
                  <a:srgbClr val="000000"/>
                </a:solidFill>
                <a:latin typeface="Arial" pitchFamily="34" charset="0"/>
                <a:ea typeface="MS PGothic" pitchFamily="34" charset="-128"/>
                <a:cs typeface="Arial" pitchFamily="34" charset="0"/>
              </a:rPr>
              <a:t>MV≡PT</a:t>
            </a:r>
          </a:p>
        </p:txBody>
      </p:sp>
      <p:sp>
        <p:nvSpPr>
          <p:cNvPr id="2" name="TextBox 1"/>
          <p:cNvSpPr txBox="1"/>
          <p:nvPr/>
        </p:nvSpPr>
        <p:spPr>
          <a:xfrm>
            <a:off x="3276935" y="1988344"/>
            <a:ext cx="2450992" cy="1538883"/>
          </a:xfrm>
          <a:prstGeom prst="rect">
            <a:avLst/>
          </a:prstGeom>
          <a:noFill/>
        </p:spPr>
        <p:txBody>
          <a:bodyPr wrap="none" rtlCol="0">
            <a:spAutoFit/>
          </a:bodyPr>
          <a:lstStyle/>
          <a:p>
            <a:pPr algn="ctr"/>
            <a:r>
              <a:rPr lang="en-GB" sz="2000" b="1" dirty="0" smtClean="0">
                <a:solidFill>
                  <a:srgbClr val="C00000"/>
                </a:solidFill>
              </a:rPr>
              <a:t>Practitioner skills for </a:t>
            </a:r>
          </a:p>
          <a:p>
            <a:pPr algn="ctr"/>
            <a:r>
              <a:rPr lang="en-GB" sz="2000" b="1" dirty="0" smtClean="0">
                <a:solidFill>
                  <a:srgbClr val="C00000"/>
                </a:solidFill>
              </a:rPr>
              <a:t>economists</a:t>
            </a:r>
          </a:p>
          <a:p>
            <a:pPr algn="ctr"/>
            <a:endParaRPr lang="en-GB" b="1" dirty="0">
              <a:solidFill>
                <a:srgbClr val="C00000"/>
              </a:solidFill>
            </a:endParaRPr>
          </a:p>
          <a:p>
            <a:pPr algn="ctr"/>
            <a:r>
              <a:rPr lang="en-GB" b="1" dirty="0" smtClean="0">
                <a:solidFill>
                  <a:srgbClr val="C00000"/>
                </a:solidFill>
              </a:rPr>
              <a:t>Andy Ross</a:t>
            </a:r>
          </a:p>
          <a:p>
            <a:pPr algn="ctr"/>
            <a:r>
              <a:rPr lang="en-GB" b="1" dirty="0" smtClean="0">
                <a:solidFill>
                  <a:srgbClr val="C00000"/>
                </a:solidFill>
              </a:rPr>
              <a:t>Ex-Deputy Director GES</a:t>
            </a:r>
            <a:endParaRPr lang="en-GB" b="1" dirty="0">
              <a:solidFill>
                <a:srgbClr val="C00000"/>
              </a:solidFill>
            </a:endParaRPr>
          </a:p>
        </p:txBody>
      </p:sp>
      <p:pic>
        <p:nvPicPr>
          <p:cNvPr id="1026" name="Picture 2"/>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957" y="5540103"/>
            <a:ext cx="2014039" cy="1306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588" y="-121444"/>
            <a:ext cx="1584325"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flipH="1">
            <a:off x="2920999" y="3529013"/>
            <a:ext cx="1461895" cy="992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615423" y="3222325"/>
            <a:ext cx="1305577" cy="1305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027112" y="3017148"/>
            <a:ext cx="839788" cy="839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rotWithShape="1">
          <a:blip r:embed="rId36">
            <a:extLst>
              <a:ext uri="{28A0092B-C50C-407E-A947-70E740481C1C}">
                <a14:useLocalDpi xmlns:a14="http://schemas.microsoft.com/office/drawing/2010/main" val="0"/>
              </a:ext>
            </a:extLst>
          </a:blip>
          <a:srcRect l="21620" r="2706"/>
          <a:stretch/>
        </p:blipFill>
        <p:spPr bwMode="auto">
          <a:xfrm>
            <a:off x="3550" y="3096325"/>
            <a:ext cx="1037431" cy="760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49077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39552" y="408608"/>
            <a:ext cx="8229600" cy="1143000"/>
          </a:xfrm>
        </p:spPr>
        <p:txBody>
          <a:bodyPr/>
          <a:lstStyle/>
          <a:p>
            <a:r>
              <a:rPr lang="en-GB" dirty="0" smtClean="0"/>
              <a:t>Just being an economist is not enough in government</a:t>
            </a:r>
          </a:p>
        </p:txBody>
      </p:sp>
      <p:sp>
        <p:nvSpPr>
          <p:cNvPr id="16387" name="Content Placeholder 2"/>
          <p:cNvSpPr>
            <a:spLocks noGrp="1"/>
          </p:cNvSpPr>
          <p:nvPr>
            <p:ph idx="1"/>
          </p:nvPr>
        </p:nvSpPr>
        <p:spPr/>
        <p:txBody>
          <a:bodyPr/>
          <a:lstStyle/>
          <a:p>
            <a:pPr marL="0" indent="0">
              <a:buNone/>
            </a:pPr>
            <a:endParaRPr lang="en-GB" dirty="0" smtClean="0"/>
          </a:p>
          <a:p>
            <a:pPr marL="0" indent="0">
              <a:buNone/>
            </a:pPr>
            <a:r>
              <a:rPr lang="en-GB" dirty="0" smtClean="0"/>
              <a:t>Policy economics must take account of far more than economics.</a:t>
            </a:r>
            <a:br>
              <a:rPr lang="en-GB" dirty="0" smtClean="0"/>
            </a:br>
            <a:endParaRPr lang="en-GB" dirty="0" smtClean="0"/>
          </a:p>
        </p:txBody>
      </p:sp>
      <p:sp>
        <p:nvSpPr>
          <p:cNvPr id="4" name="Footer Placeholder 3"/>
          <p:cNvSpPr>
            <a:spLocks noGrp="1"/>
          </p:cNvSpPr>
          <p:nvPr>
            <p:ph type="ftr" sz="quarter" idx="11"/>
          </p:nvPr>
        </p:nvSpPr>
        <p:spPr/>
        <p:txBody>
          <a:bodyPr/>
          <a:lstStyle/>
          <a:p>
            <a:pPr>
              <a:defRPr/>
            </a:pPr>
            <a:r>
              <a:rPr lang="en-GB" smtClean="0">
                <a:solidFill>
                  <a:prstClr val="black">
                    <a:tint val="75000"/>
                  </a:prstClr>
                </a:solidFill>
              </a:rPr>
              <a:t>UNCLASSIFIED</a:t>
            </a:r>
            <a:endParaRPr lang="en-GB">
              <a:solidFill>
                <a:prstClr val="black">
                  <a:tint val="75000"/>
                </a:prstClr>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2616941"/>
            <a:ext cx="2664296" cy="4089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99392"/>
            <a:ext cx="1584325"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9557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lstStyle/>
          <a:p>
            <a:r>
              <a:rPr lang="en-GB" dirty="0" smtClean="0"/>
              <a:t>QAA Subject </a:t>
            </a:r>
            <a:r>
              <a:rPr lang="en-GB" dirty="0"/>
              <a:t>Benchmarks:</a:t>
            </a:r>
            <a:br>
              <a:rPr lang="en-GB" dirty="0"/>
            </a:br>
            <a:r>
              <a:rPr lang="en-GB" sz="3600" dirty="0" smtClean="0"/>
              <a:t>Employers of economists </a:t>
            </a:r>
            <a:r>
              <a:rPr lang="en-GB" sz="3600" dirty="0"/>
              <a:t>value: </a:t>
            </a:r>
            <a:r>
              <a:rPr lang="en-GB" dirty="0" smtClean="0"/>
              <a:t/>
            </a:r>
            <a:br>
              <a:rPr lang="en-GB" dirty="0" smtClean="0"/>
            </a:br>
            <a:endParaRPr lang="en-GB" dirty="0"/>
          </a:p>
        </p:txBody>
      </p:sp>
      <p:sp>
        <p:nvSpPr>
          <p:cNvPr id="3" name="Content Placeholder 2"/>
          <p:cNvSpPr>
            <a:spLocks noGrp="1"/>
          </p:cNvSpPr>
          <p:nvPr>
            <p:ph idx="1"/>
          </p:nvPr>
        </p:nvSpPr>
        <p:spPr>
          <a:xfrm>
            <a:off x="467544" y="1412776"/>
            <a:ext cx="8229600" cy="4525963"/>
          </a:xfrm>
        </p:spPr>
        <p:txBody>
          <a:bodyPr/>
          <a:lstStyle/>
          <a:p>
            <a:pPr marL="0" indent="0">
              <a:buNone/>
            </a:pPr>
            <a:r>
              <a:rPr lang="en-GB" dirty="0"/>
              <a:t>W</a:t>
            </a:r>
            <a:r>
              <a:rPr lang="en-GB" dirty="0" smtClean="0"/>
              <a:t>ell evidenced reports </a:t>
            </a:r>
            <a:r>
              <a:rPr lang="en-GB" dirty="0"/>
              <a:t>and </a:t>
            </a:r>
            <a:r>
              <a:rPr lang="en-GB" dirty="0" smtClean="0"/>
              <a:t>conclusions that further their interests</a:t>
            </a:r>
          </a:p>
          <a:p>
            <a:pPr marL="0" indent="0">
              <a:buNone/>
            </a:pPr>
            <a:r>
              <a:rPr lang="en-GB" dirty="0" smtClean="0"/>
              <a:t>Communicating complexity simply</a:t>
            </a:r>
          </a:p>
          <a:p>
            <a:pPr marL="0" indent="0">
              <a:buNone/>
            </a:pPr>
            <a:r>
              <a:rPr lang="en-GB" dirty="0" smtClean="0"/>
              <a:t>History, examples and case studies </a:t>
            </a:r>
          </a:p>
          <a:p>
            <a:pPr marL="0" indent="0">
              <a:buNone/>
            </a:pPr>
            <a:r>
              <a:rPr lang="en-GB" dirty="0" smtClean="0"/>
              <a:t>Critical judgement to evaluate context, proportionality and awareness of limitations</a:t>
            </a:r>
          </a:p>
          <a:p>
            <a:pPr marL="0" indent="0">
              <a:buNone/>
            </a:pPr>
            <a:r>
              <a:rPr lang="en-GB" dirty="0" smtClean="0"/>
              <a:t>Synthesis</a:t>
            </a:r>
          </a:p>
          <a:p>
            <a:pPr marL="0" indent="0">
              <a:buNone/>
            </a:pPr>
            <a:r>
              <a:rPr lang="en-GB" dirty="0" smtClean="0"/>
              <a:t>- So practise pluralistic </a:t>
            </a:r>
            <a:r>
              <a:rPr lang="en-GB" dirty="0"/>
              <a:t>perspectives and inter-disciplinary </a:t>
            </a:r>
            <a:r>
              <a:rPr lang="en-GB" dirty="0" smtClean="0"/>
              <a:t>analysis </a:t>
            </a:r>
            <a:endParaRPr lang="en-GB" dirty="0"/>
          </a:p>
          <a:p>
            <a:pPr marL="0" indent="0">
              <a:buNone/>
            </a:pPr>
            <a:endParaRPr lang="en-GB" dirty="0"/>
          </a:p>
        </p:txBody>
      </p:sp>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020" y="116632"/>
            <a:ext cx="1579563"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65588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67544" y="476672"/>
            <a:ext cx="8229600" cy="1143000"/>
          </a:xfrm>
        </p:spPr>
        <p:txBody>
          <a:bodyPr/>
          <a:lstStyle/>
          <a:p>
            <a:r>
              <a:rPr lang="en-GB" sz="4000" dirty="0" smtClean="0"/>
              <a:t>What have GES done in the past year?</a:t>
            </a:r>
          </a:p>
        </p:txBody>
      </p:sp>
      <p:sp>
        <p:nvSpPr>
          <p:cNvPr id="10243" name="Content Placeholder 2"/>
          <p:cNvSpPr>
            <a:spLocks noGrp="1"/>
          </p:cNvSpPr>
          <p:nvPr>
            <p:ph idx="1"/>
          </p:nvPr>
        </p:nvSpPr>
        <p:spPr/>
        <p:txBody>
          <a:bodyPr/>
          <a:lstStyle/>
          <a:p>
            <a:r>
              <a:rPr lang="en-GB" sz="3600" dirty="0" smtClean="0"/>
              <a:t>Production of Briefing Material </a:t>
            </a:r>
            <a:r>
              <a:rPr lang="en-GB" sz="3600" b="1" dirty="0" smtClean="0"/>
              <a:t>75 %</a:t>
            </a:r>
          </a:p>
          <a:p>
            <a:r>
              <a:rPr lang="en-GB" sz="3600" dirty="0" smtClean="0"/>
              <a:t>Policy Advice </a:t>
            </a:r>
            <a:r>
              <a:rPr lang="en-GB" sz="3600" b="1" dirty="0" smtClean="0"/>
              <a:t>70%</a:t>
            </a:r>
          </a:p>
          <a:p>
            <a:r>
              <a:rPr lang="en-GB" sz="3600" dirty="0" smtClean="0"/>
              <a:t>Evaluation of Policy </a:t>
            </a:r>
            <a:r>
              <a:rPr lang="en-GB" sz="3600" b="1" dirty="0" smtClean="0"/>
              <a:t>53%</a:t>
            </a:r>
          </a:p>
          <a:p>
            <a:endParaRPr lang="en-GB" dirty="0" smtClean="0"/>
          </a:p>
        </p:txBody>
      </p:sp>
      <p:sp>
        <p:nvSpPr>
          <p:cNvPr id="10244" name="Footer Placeholder 3"/>
          <p:cNvSpPr>
            <a:spLocks noGrp="1"/>
          </p:cNvSpPr>
          <p:nvPr>
            <p:ph type="ftr" sz="quarter" idx="11"/>
          </p:nvPr>
        </p:nvSpPr>
        <p:spPr bwMode="auto">
          <a:xfrm>
            <a:off x="0" y="6356350"/>
            <a:ext cx="9144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GB" sz="1100" smtClean="0">
                <a:solidFill>
                  <a:srgbClr val="000000"/>
                </a:solidFill>
                <a:latin typeface="Calibri" pitchFamily="34" charset="0"/>
              </a:rPr>
              <a:t>UNCLASSIFIED</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3789040"/>
            <a:ext cx="4572000"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99392"/>
            <a:ext cx="1579563"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43571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80112" y="2996952"/>
            <a:ext cx="2638425" cy="2638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p:txBody>
          <a:bodyPr/>
          <a:lstStyle/>
          <a:p>
            <a:r>
              <a:rPr lang="en-GB" b="1" dirty="0" smtClean="0"/>
              <a:t>So good </a:t>
            </a:r>
            <a:r>
              <a:rPr lang="en-GB" b="1" dirty="0"/>
              <a:t>c</a:t>
            </a:r>
            <a:r>
              <a:rPr lang="en-GB" b="1" dirty="0" smtClean="0"/>
              <a:t>ommunication is vital</a:t>
            </a:r>
            <a:endParaRPr lang="en-GB" b="1" dirty="0"/>
          </a:p>
        </p:txBody>
      </p:sp>
      <p:sp>
        <p:nvSpPr>
          <p:cNvPr id="4" name="Footer Placeholder 3"/>
          <p:cNvSpPr>
            <a:spLocks noGrp="1"/>
          </p:cNvSpPr>
          <p:nvPr>
            <p:ph type="ftr" sz="quarter" idx="11"/>
          </p:nvPr>
        </p:nvSpPr>
        <p:spPr/>
        <p:txBody>
          <a:bodyPr/>
          <a:lstStyle/>
          <a:p>
            <a:pPr>
              <a:defRPr/>
            </a:pPr>
            <a:r>
              <a:rPr lang="en-GB" smtClean="0"/>
              <a:t>UNCLASSIFIED</a:t>
            </a:r>
            <a:endParaRPr lang="en-GB"/>
          </a:p>
        </p:txBody>
      </p:sp>
      <p:sp>
        <p:nvSpPr>
          <p:cNvPr id="7" name="Teardrop 6"/>
          <p:cNvSpPr/>
          <p:nvPr/>
        </p:nvSpPr>
        <p:spPr>
          <a:xfrm rot="5169259">
            <a:off x="2004899" y="309725"/>
            <a:ext cx="2339201" cy="4401959"/>
          </a:xfrm>
          <a:prstGeom prst="teardrop">
            <a:avLst>
              <a:gd name="adj" fmla="val 156530"/>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p:cNvSpPr txBox="1"/>
          <p:nvPr/>
        </p:nvSpPr>
        <p:spPr>
          <a:xfrm>
            <a:off x="971600" y="2165544"/>
            <a:ext cx="4601260" cy="830997"/>
          </a:xfrm>
          <a:prstGeom prst="rect">
            <a:avLst/>
          </a:prstGeom>
          <a:noFill/>
        </p:spPr>
        <p:txBody>
          <a:bodyPr wrap="none" rtlCol="0">
            <a:spAutoFit/>
          </a:bodyPr>
          <a:lstStyle/>
          <a:p>
            <a:r>
              <a:rPr lang="en-GB" sz="2400" b="1" dirty="0" smtClean="0"/>
              <a:t>To convince people they need </a:t>
            </a:r>
          </a:p>
          <a:p>
            <a:r>
              <a:rPr lang="en-GB" sz="2400" b="1" dirty="0" smtClean="0"/>
              <a:t>to understand what you are saying</a:t>
            </a:r>
            <a:endParaRPr lang="en-GB" sz="2400" b="1" dirty="0"/>
          </a:p>
        </p:txBody>
      </p:sp>
      <p:sp>
        <p:nvSpPr>
          <p:cNvPr id="10" name="TextBox 9"/>
          <p:cNvSpPr txBox="1"/>
          <p:nvPr/>
        </p:nvSpPr>
        <p:spPr>
          <a:xfrm>
            <a:off x="5940152" y="5805264"/>
            <a:ext cx="1719638" cy="523220"/>
          </a:xfrm>
          <a:prstGeom prst="rect">
            <a:avLst/>
          </a:prstGeom>
          <a:noFill/>
        </p:spPr>
        <p:txBody>
          <a:bodyPr wrap="none" rtlCol="0">
            <a:spAutoFit/>
          </a:bodyPr>
          <a:lstStyle/>
          <a:p>
            <a:r>
              <a:rPr lang="en-GB" sz="2800" b="1" dirty="0" smtClean="0"/>
              <a:t>Lord Stern</a:t>
            </a:r>
            <a:endParaRPr lang="en-GB" sz="2800" b="1" dirty="0"/>
          </a:p>
        </p:txBody>
      </p:sp>
    </p:spTree>
    <p:extLst>
      <p:ext uri="{BB962C8B-B14F-4D97-AF65-F5344CB8AC3E}">
        <p14:creationId xmlns:p14="http://schemas.microsoft.com/office/powerpoint/2010/main" val="40896044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1441"/>
            <a:ext cx="8229600" cy="1143000"/>
          </a:xfrm>
        </p:spPr>
        <p:txBody>
          <a:bodyPr/>
          <a:lstStyle/>
          <a:p>
            <a:r>
              <a:rPr lang="en-GB" dirty="0" smtClean="0"/>
              <a:t>To Non-economists it looks like:</a:t>
            </a:r>
            <a:endParaRPr lang="en-GB" dirty="0"/>
          </a:p>
        </p:txBody>
      </p:sp>
      <p:sp>
        <p:nvSpPr>
          <p:cNvPr id="3" name="Content Placeholder 2"/>
          <p:cNvSpPr>
            <a:spLocks noGrp="1"/>
          </p:cNvSpPr>
          <p:nvPr>
            <p:ph idx="1"/>
          </p:nvPr>
        </p:nvSpPr>
        <p:spPr>
          <a:xfrm>
            <a:off x="395536" y="2492896"/>
            <a:ext cx="8229600" cy="4525963"/>
          </a:xfrm>
        </p:spPr>
        <p:txBody>
          <a:bodyPr/>
          <a:lstStyle/>
          <a:p>
            <a:pPr>
              <a:buFont typeface="Arial"/>
              <a:buChar char="•"/>
            </a:pPr>
            <a:r>
              <a:rPr lang="en-GB" b="1" dirty="0"/>
              <a:t>The First Law of </a:t>
            </a:r>
            <a:r>
              <a:rPr lang="en-GB" b="1" dirty="0" smtClean="0"/>
              <a:t>Economics</a:t>
            </a:r>
            <a:r>
              <a:rPr lang="en-GB" dirty="0" smtClean="0"/>
              <a:t>: </a:t>
            </a:r>
          </a:p>
          <a:p>
            <a:pPr marL="0" indent="0">
              <a:buNone/>
            </a:pPr>
            <a:r>
              <a:rPr lang="en-GB" dirty="0"/>
              <a:t>	</a:t>
            </a:r>
            <a:r>
              <a:rPr lang="en-GB" dirty="0" smtClean="0"/>
              <a:t>For </a:t>
            </a:r>
            <a:r>
              <a:rPr lang="en-GB" dirty="0"/>
              <a:t>every </a:t>
            </a:r>
            <a:r>
              <a:rPr lang="en-GB" dirty="0" smtClean="0"/>
              <a:t>economist there </a:t>
            </a:r>
            <a:r>
              <a:rPr lang="en-GB" dirty="0"/>
              <a:t>exists an equal </a:t>
            </a:r>
            <a:r>
              <a:rPr lang="en-GB" dirty="0" smtClean="0"/>
              <a:t>	and </a:t>
            </a:r>
            <a:r>
              <a:rPr lang="en-GB" dirty="0"/>
              <a:t>opposite </a:t>
            </a:r>
            <a:r>
              <a:rPr lang="en-GB" dirty="0" smtClean="0"/>
              <a:t>economist</a:t>
            </a:r>
            <a:endParaRPr lang="en-GB" dirty="0"/>
          </a:p>
          <a:p>
            <a:pPr>
              <a:buFont typeface="Arial"/>
              <a:buChar char="•"/>
            </a:pPr>
            <a:r>
              <a:rPr lang="en-GB" b="1" dirty="0"/>
              <a:t>The Second Law of </a:t>
            </a:r>
            <a:r>
              <a:rPr lang="en-GB" b="1" dirty="0" smtClean="0"/>
              <a:t>Economics</a:t>
            </a:r>
            <a:r>
              <a:rPr lang="en-GB" dirty="0" smtClean="0"/>
              <a:t>: </a:t>
            </a:r>
          </a:p>
          <a:p>
            <a:pPr marL="0" indent="0">
              <a:buNone/>
            </a:pPr>
            <a:r>
              <a:rPr lang="en-GB" dirty="0"/>
              <a:t>	</a:t>
            </a:r>
            <a:r>
              <a:rPr lang="en-GB" dirty="0" smtClean="0"/>
              <a:t>They are </a:t>
            </a:r>
            <a:r>
              <a:rPr lang="en-GB" dirty="0"/>
              <a:t>both </a:t>
            </a:r>
            <a:r>
              <a:rPr lang="en-GB" dirty="0" smtClean="0"/>
              <a:t>wrong</a:t>
            </a:r>
            <a:br>
              <a:rPr lang="en-GB" dirty="0" smtClean="0"/>
            </a:br>
            <a:endParaRPr lang="en-GB" dirty="0"/>
          </a:p>
          <a:p>
            <a:pPr marL="0" indent="0">
              <a:buNone/>
            </a:pPr>
            <a:r>
              <a:rPr lang="en-GB" dirty="0"/>
              <a:t>        </a:t>
            </a:r>
          </a:p>
        </p:txBody>
      </p:sp>
      <p:sp>
        <p:nvSpPr>
          <p:cNvPr id="4" name="Footer Placeholder 3"/>
          <p:cNvSpPr>
            <a:spLocks noGrp="1"/>
          </p:cNvSpPr>
          <p:nvPr>
            <p:ph type="ftr" sz="quarter" idx="11"/>
          </p:nvPr>
        </p:nvSpPr>
        <p:spPr/>
        <p:txBody>
          <a:bodyPr/>
          <a:lstStyle/>
          <a:p>
            <a:pPr>
              <a:defRPr/>
            </a:pPr>
            <a:r>
              <a:rPr lang="en-GB" smtClean="0">
                <a:solidFill>
                  <a:prstClr val="black">
                    <a:tint val="75000"/>
                  </a:prstClr>
                </a:solidFill>
              </a:rPr>
              <a:t>UNCLASSIFIED</a:t>
            </a:r>
            <a:endParaRPr lang="en-GB">
              <a:solidFill>
                <a:prstClr val="black">
                  <a:tint val="75000"/>
                </a:prst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4624"/>
            <a:ext cx="1579563"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20481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77769" y="2852936"/>
            <a:ext cx="8229600" cy="4525963"/>
          </a:xfrm>
        </p:spPr>
        <p:txBody>
          <a:bodyPr>
            <a:normAutofit/>
          </a:bodyPr>
          <a:lstStyle/>
          <a:p>
            <a:pPr marL="0" indent="0">
              <a:buNone/>
            </a:pPr>
            <a:r>
              <a:rPr lang="en-GB" dirty="0" smtClean="0">
                <a:latin typeface="Arial"/>
              </a:rPr>
              <a:t>“The </a:t>
            </a:r>
            <a:r>
              <a:rPr lang="en-GB" dirty="0">
                <a:latin typeface="Arial"/>
              </a:rPr>
              <a:t>economist </a:t>
            </a:r>
            <a:r>
              <a:rPr lang="en-GB" dirty="0" smtClean="0">
                <a:latin typeface="Arial"/>
              </a:rPr>
              <a:t>who tells </a:t>
            </a:r>
            <a:r>
              <a:rPr lang="en-GB" dirty="0">
                <a:latin typeface="Arial"/>
              </a:rPr>
              <a:t>the decision maker that </a:t>
            </a:r>
            <a:r>
              <a:rPr lang="en-GB" dirty="0" smtClean="0">
                <a:latin typeface="Arial"/>
              </a:rPr>
              <a:t>‘it </a:t>
            </a:r>
            <a:r>
              <a:rPr lang="en-GB" dirty="0">
                <a:latin typeface="Arial"/>
              </a:rPr>
              <a:t>is all </a:t>
            </a:r>
            <a:r>
              <a:rPr lang="en-GB" dirty="0" smtClean="0">
                <a:latin typeface="Arial"/>
              </a:rPr>
              <a:t>very </a:t>
            </a:r>
            <a:r>
              <a:rPr lang="en-GB" dirty="0">
                <a:latin typeface="Arial"/>
              </a:rPr>
              <a:t>difficult and </a:t>
            </a:r>
            <a:r>
              <a:rPr lang="en-GB" dirty="0" smtClean="0">
                <a:latin typeface="Arial"/>
              </a:rPr>
              <a:t>uncertain’ is </a:t>
            </a:r>
            <a:r>
              <a:rPr lang="en-GB" dirty="0">
                <a:latin typeface="Arial"/>
              </a:rPr>
              <a:t>not much help and will soon </a:t>
            </a:r>
            <a:r>
              <a:rPr lang="en-GB" dirty="0" smtClean="0">
                <a:latin typeface="Arial"/>
              </a:rPr>
              <a:t>find </a:t>
            </a:r>
            <a:r>
              <a:rPr lang="en-GB" dirty="0">
                <a:latin typeface="Arial"/>
              </a:rPr>
              <a:t>themselves not invited </a:t>
            </a:r>
            <a:r>
              <a:rPr lang="en-GB" dirty="0" smtClean="0">
                <a:latin typeface="Arial"/>
              </a:rPr>
              <a:t>back”</a:t>
            </a:r>
          </a:p>
          <a:p>
            <a:pPr marL="0" indent="0">
              <a:buNone/>
            </a:pPr>
            <a:r>
              <a:rPr lang="en-GB" dirty="0" smtClean="0">
                <a:latin typeface="Arial"/>
              </a:rPr>
              <a:t>						 Vicky Pryce</a:t>
            </a:r>
          </a:p>
          <a:p>
            <a:pPr marL="0" indent="0">
              <a:buNone/>
            </a:pPr>
            <a:r>
              <a:rPr lang="en-GB" sz="1800" dirty="0">
                <a:latin typeface="Arial"/>
                <a:hlinkClick r:id="rId2"/>
              </a:rPr>
              <a:t>http://</a:t>
            </a:r>
            <a:r>
              <a:rPr lang="en-GB" sz="1800" dirty="0" smtClean="0">
                <a:latin typeface="Arial"/>
                <a:hlinkClick r:id="rId2"/>
              </a:rPr>
              <a:t>www.instituteforgovernment.org.uk/sites/default/files/publications/The%20dismal%20science.pdf</a:t>
            </a:r>
            <a:r>
              <a:rPr lang="en-GB" sz="1800" dirty="0" smtClean="0">
                <a:latin typeface="Arial"/>
              </a:rPr>
              <a:t>	</a:t>
            </a:r>
            <a:endParaRPr lang="en-GB" sz="1800" dirty="0">
              <a:latin typeface="Arial"/>
            </a:endParaRPr>
          </a:p>
          <a:p>
            <a:endParaRPr lang="en-GB"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0"/>
            <a:ext cx="3899927" cy="2924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76036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GB" altLang="en-US" smtClean="0"/>
              <a:t>Make it appropriate for the target audience</a:t>
            </a:r>
          </a:p>
        </p:txBody>
      </p:sp>
      <p:sp>
        <p:nvSpPr>
          <p:cNvPr id="4" name="Footer Placeholder 3"/>
          <p:cNvSpPr>
            <a:spLocks noGrp="1"/>
          </p:cNvSpPr>
          <p:nvPr>
            <p:ph type="ftr" sz="quarter" idx="11"/>
          </p:nvPr>
        </p:nvSpPr>
        <p:spPr/>
        <p:txBody>
          <a:bodyPr/>
          <a:lstStyle/>
          <a:p>
            <a:pPr>
              <a:defRPr/>
            </a:pPr>
            <a:r>
              <a:rPr lang="en-GB" smtClean="0"/>
              <a:t>UNCLASSIFIED</a:t>
            </a:r>
            <a:endParaRPr lang="en-GB"/>
          </a:p>
        </p:txBody>
      </p:sp>
      <p:pic>
        <p:nvPicPr>
          <p:cNvPr id="6451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50913" y="1600200"/>
            <a:ext cx="7242175"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22025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GB" altLang="en-US" dirty="0"/>
              <a:t>C</a:t>
            </a:r>
            <a:r>
              <a:rPr lang="en-GB" altLang="en-US" dirty="0" smtClean="0"/>
              <a:t>ompelling language &amp; ‘Agency’</a:t>
            </a:r>
          </a:p>
        </p:txBody>
      </p:sp>
      <p:sp>
        <p:nvSpPr>
          <p:cNvPr id="30723" name="Footer Placeholder 3"/>
          <p:cNvSpPr>
            <a:spLocks noGrp="1"/>
          </p:cNvSpPr>
          <p:nvPr>
            <p:ph type="ftr" sz="quarter" idx="11"/>
          </p:nvPr>
        </p:nvSpPr>
        <p:spPr bwMode="auto">
          <a:xfrm>
            <a:off x="0" y="6356350"/>
            <a:ext cx="9144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GB" altLang="en-US" sz="1100" smtClean="0">
                <a:solidFill>
                  <a:srgbClr val="000000"/>
                </a:solidFill>
                <a:ea typeface="MS PGothic" pitchFamily="34" charset="-128"/>
              </a:rPr>
              <a:t>UNCLASSIFIED</a:t>
            </a:r>
          </a:p>
        </p:txBody>
      </p:sp>
      <p:pic>
        <p:nvPicPr>
          <p:cNvPr id="3072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1232" y="1773238"/>
            <a:ext cx="5952768" cy="4464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4" name="Picture 5"/>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 y="1770063"/>
            <a:ext cx="4440238" cy="4471606"/>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5" y="-99392"/>
            <a:ext cx="1584325"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91066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Subject to normal statistical error</a:t>
            </a:r>
            <a:endParaRPr lang="en-GB" dirty="0"/>
          </a:p>
        </p:txBody>
      </p:sp>
      <p:sp>
        <p:nvSpPr>
          <p:cNvPr id="4" name="Footer Placeholder 3"/>
          <p:cNvSpPr>
            <a:spLocks noGrp="1"/>
          </p:cNvSpPr>
          <p:nvPr>
            <p:ph type="ftr" sz="quarter" idx="11"/>
          </p:nvPr>
        </p:nvSpPr>
        <p:spPr/>
        <p:txBody>
          <a:bodyPr/>
          <a:lstStyle/>
          <a:p>
            <a:pPr>
              <a:defRPr/>
            </a:pPr>
            <a:r>
              <a:rPr lang="en-GB" smtClean="0">
                <a:solidFill>
                  <a:prstClr val="black">
                    <a:tint val="75000"/>
                  </a:prstClr>
                </a:solidFill>
              </a:rPr>
              <a:t>UNCLASSIFIED</a:t>
            </a:r>
            <a:endParaRPr lang="en-GB">
              <a:solidFill>
                <a:prstClr val="black">
                  <a:tint val="75000"/>
                </a:prstClr>
              </a:solidFill>
            </a:endParaRP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81362" y="2191544"/>
            <a:ext cx="2581275" cy="334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2052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1525" y="1557338"/>
            <a:ext cx="4259263" cy="367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595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913" y="2133600"/>
            <a:ext cx="4392612" cy="320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5956" name="Title 1"/>
          <p:cNvSpPr>
            <a:spLocks noGrp="1"/>
          </p:cNvSpPr>
          <p:nvPr>
            <p:ph type="title"/>
          </p:nvPr>
        </p:nvSpPr>
        <p:spPr>
          <a:xfrm>
            <a:off x="466725" y="692150"/>
            <a:ext cx="8229600" cy="1143000"/>
          </a:xfrm>
        </p:spPr>
        <p:txBody>
          <a:bodyPr/>
          <a:lstStyle/>
          <a:p>
            <a:r>
              <a:rPr lang="en-GB" altLang="en-US" smtClean="0"/>
              <a:t>Actual brief for the Development </a:t>
            </a:r>
            <a:br>
              <a:rPr lang="en-GB" altLang="en-US" smtClean="0"/>
            </a:br>
            <a:r>
              <a:rPr lang="en-GB" altLang="en-US" smtClean="0"/>
              <a:t>of the UK Atomic Bomb-</a:t>
            </a:r>
            <a:br>
              <a:rPr lang="en-GB" altLang="en-US" smtClean="0"/>
            </a:br>
            <a:r>
              <a:rPr lang="en-GB" altLang="en-US" smtClean="0"/>
              <a:t>the whole thing!</a:t>
            </a:r>
            <a:br>
              <a:rPr lang="en-GB" altLang="en-US" smtClean="0"/>
            </a:br>
            <a:endParaRPr lang="en-GB" altLang="en-US" smtClean="0"/>
          </a:p>
        </p:txBody>
      </p:sp>
    </p:spTree>
    <p:extLst>
      <p:ext uri="{BB962C8B-B14F-4D97-AF65-F5344CB8AC3E}">
        <p14:creationId xmlns:p14="http://schemas.microsoft.com/office/powerpoint/2010/main" val="35565097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dailymail.co.uk/i/pix/2011/11/30/article-2067790-0EFBA21F00000578-600_634x4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1" y="11796"/>
            <a:ext cx="10821619" cy="728837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7504" y="533423"/>
            <a:ext cx="8718220" cy="646331"/>
          </a:xfrm>
          <a:prstGeom prst="rect">
            <a:avLst/>
          </a:prstGeom>
          <a:noFill/>
        </p:spPr>
        <p:txBody>
          <a:bodyPr wrap="none" rtlCol="0">
            <a:spAutoFit/>
          </a:bodyPr>
          <a:lstStyle/>
          <a:p>
            <a:r>
              <a:rPr lang="en-GB" sz="3600" b="1" dirty="0" smtClean="0"/>
              <a:t>How an academic entering government feels</a:t>
            </a:r>
            <a:endParaRPr lang="en-GB" sz="3600" b="1" dirty="0"/>
          </a:p>
        </p:txBody>
      </p:sp>
    </p:spTree>
    <p:extLst>
      <p:ext uri="{BB962C8B-B14F-4D97-AF65-F5344CB8AC3E}">
        <p14:creationId xmlns:p14="http://schemas.microsoft.com/office/powerpoint/2010/main" val="32162077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4" name="Footer Placeholder 3"/>
          <p:cNvSpPr>
            <a:spLocks noGrp="1"/>
          </p:cNvSpPr>
          <p:nvPr>
            <p:ph type="ftr" sz="quarter" idx="11"/>
          </p:nvPr>
        </p:nvSpPr>
        <p:spPr/>
        <p:txBody>
          <a:bodyPr/>
          <a:lstStyle/>
          <a:p>
            <a:pPr>
              <a:defRPr/>
            </a:pPr>
            <a:r>
              <a:rPr lang="en-GB" smtClean="0">
                <a:solidFill>
                  <a:prstClr val="black">
                    <a:tint val="75000"/>
                  </a:prstClr>
                </a:solidFill>
              </a:rPr>
              <a:t>UNCLASSIFIED</a:t>
            </a:r>
            <a:endParaRPr lang="en-GB">
              <a:solidFill>
                <a:prstClr val="black">
                  <a:tint val="75000"/>
                </a:prstClr>
              </a:solidFill>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8509" y="2780928"/>
            <a:ext cx="8705421" cy="2015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16632"/>
            <a:ext cx="1584325"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30883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Take a basic concept</a:t>
            </a:r>
            <a:br>
              <a:rPr lang="en-GB" dirty="0" smtClean="0"/>
            </a:br>
            <a:r>
              <a:rPr lang="en-GB" dirty="0" smtClean="0"/>
              <a:t>Pareto-efficiency</a:t>
            </a:r>
            <a:endParaRPr lang="en-GB" dirty="0"/>
          </a:p>
        </p:txBody>
      </p:sp>
      <p:sp>
        <p:nvSpPr>
          <p:cNvPr id="4" name="Footer Placeholder 3"/>
          <p:cNvSpPr>
            <a:spLocks noGrp="1"/>
          </p:cNvSpPr>
          <p:nvPr>
            <p:ph type="ftr" sz="quarter" idx="11"/>
          </p:nvPr>
        </p:nvSpPr>
        <p:spPr/>
        <p:txBody>
          <a:bodyPr/>
          <a:lstStyle/>
          <a:p>
            <a:pPr>
              <a:defRPr/>
            </a:pPr>
            <a:r>
              <a:rPr lang="en-GB" smtClean="0">
                <a:solidFill>
                  <a:prstClr val="black">
                    <a:tint val="75000"/>
                  </a:prstClr>
                </a:solidFill>
              </a:rPr>
              <a:t>UNCLASSIFIED</a:t>
            </a:r>
            <a:endParaRPr lang="en-GB">
              <a:solidFill>
                <a:prstClr val="black">
                  <a:tint val="75000"/>
                </a:prstClr>
              </a:solidFill>
            </a:endParaRPr>
          </a:p>
        </p:txBody>
      </p:sp>
      <p:pic>
        <p:nvPicPr>
          <p:cNvPr id="4098" name="Picture 2" descr="https://upload.wikimedia.org/math/f/e/4/fe47d7490a6efcc28c892cbee108d73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533257"/>
            <a:ext cx="8677385" cy="7208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11960" y="4581128"/>
            <a:ext cx="801823" cy="646331"/>
          </a:xfrm>
          <a:prstGeom prst="rect">
            <a:avLst/>
          </a:prstGeom>
          <a:noFill/>
        </p:spPr>
        <p:txBody>
          <a:bodyPr wrap="none" rtlCol="0">
            <a:spAutoFit/>
          </a:bodyPr>
          <a:lstStyle/>
          <a:p>
            <a:r>
              <a:rPr lang="en-GB" sz="3600" dirty="0">
                <a:solidFill>
                  <a:prstClr val="black"/>
                </a:solidFill>
              </a:rPr>
              <a:t>o</a:t>
            </a:r>
            <a:r>
              <a:rPr lang="en-GB" sz="3600" dirty="0" smtClean="0">
                <a:solidFill>
                  <a:prstClr val="black"/>
                </a:solidFill>
              </a:rPr>
              <a:t>r?</a:t>
            </a:r>
            <a:endParaRPr lang="en-GB" sz="3600" dirty="0">
              <a:solidFill>
                <a:prstClr val="black"/>
              </a:solidFill>
            </a:endParaRPr>
          </a:p>
        </p:txBody>
      </p:sp>
    </p:spTree>
    <p:extLst>
      <p:ext uri="{BB962C8B-B14F-4D97-AF65-F5344CB8AC3E}">
        <p14:creationId xmlns:p14="http://schemas.microsoft.com/office/powerpoint/2010/main" val="8253195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GB" altLang="en-US" sz="3600" b="1" dirty="0" smtClean="0"/>
              <a:t>Combining consumption, production and allocative efficiency</a:t>
            </a:r>
          </a:p>
        </p:txBody>
      </p:sp>
      <p:sp>
        <p:nvSpPr>
          <p:cNvPr id="4" name="Footer Placeholder 3"/>
          <p:cNvSpPr>
            <a:spLocks noGrp="1"/>
          </p:cNvSpPr>
          <p:nvPr>
            <p:ph type="ftr" sz="quarter" idx="11"/>
          </p:nvPr>
        </p:nvSpPr>
        <p:spPr/>
        <p:txBody>
          <a:bodyPr/>
          <a:lstStyle/>
          <a:p>
            <a:pPr>
              <a:defRPr/>
            </a:pPr>
            <a:r>
              <a:rPr lang="en-GB" smtClean="0">
                <a:solidFill>
                  <a:prstClr val="black">
                    <a:tint val="75000"/>
                  </a:prstClr>
                </a:solidFill>
              </a:rPr>
              <a:t>UNCLASSIFIED</a:t>
            </a:r>
            <a:endParaRPr lang="en-GB">
              <a:solidFill>
                <a:prstClr val="black">
                  <a:tint val="75000"/>
                </a:prstClr>
              </a:solidFill>
            </a:endParaRPr>
          </a:p>
        </p:txBody>
      </p:sp>
      <p:pic>
        <p:nvPicPr>
          <p:cNvPr id="4301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19250" y="1844675"/>
            <a:ext cx="6048375" cy="46148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4932363" y="3573463"/>
            <a:ext cx="71437" cy="2808287"/>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956376" y="3573463"/>
            <a:ext cx="798617" cy="584775"/>
          </a:xfrm>
          <a:prstGeom prst="rect">
            <a:avLst/>
          </a:prstGeom>
          <a:noFill/>
        </p:spPr>
        <p:txBody>
          <a:bodyPr wrap="none" rtlCol="0">
            <a:spAutoFit/>
          </a:bodyPr>
          <a:lstStyle/>
          <a:p>
            <a:r>
              <a:rPr lang="en-GB" sz="3200" b="1" dirty="0" smtClean="0"/>
              <a:t>Or?</a:t>
            </a:r>
            <a:endParaRPr lang="en-GB" sz="3200" b="1" dirty="0"/>
          </a:p>
        </p:txBody>
      </p:sp>
    </p:spTree>
    <p:extLst>
      <p:ext uri="{BB962C8B-B14F-4D97-AF65-F5344CB8AC3E}">
        <p14:creationId xmlns:p14="http://schemas.microsoft.com/office/powerpoint/2010/main" val="13060693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GB" altLang="en-US" smtClean="0"/>
              <a:t>FFWT: For policy purposes: </a:t>
            </a:r>
          </a:p>
        </p:txBody>
      </p:sp>
      <p:sp>
        <p:nvSpPr>
          <p:cNvPr id="3" name="Content Placeholder 2"/>
          <p:cNvSpPr>
            <a:spLocks noGrp="1"/>
          </p:cNvSpPr>
          <p:nvPr>
            <p:ph idx="1"/>
          </p:nvPr>
        </p:nvSpPr>
        <p:spPr/>
        <p:txBody>
          <a:bodyPr/>
          <a:lstStyle/>
          <a:p>
            <a:pPr marL="0" indent="0">
              <a:buFont typeface="Arial" charset="0"/>
              <a:buNone/>
              <a:defRPr/>
            </a:pPr>
            <a:r>
              <a:rPr lang="en-GB" dirty="0" smtClean="0"/>
              <a:t>If all markets are perfectly competition and consumers rational, with no externalities, public goods or market failure connected with uncertainty, then the resulting equilibrium would be Pareto-efficient.</a:t>
            </a:r>
          </a:p>
          <a:p>
            <a:pPr marL="0" indent="0">
              <a:buFont typeface="Arial" charset="0"/>
              <a:buNone/>
              <a:defRPr/>
            </a:pPr>
            <a:r>
              <a:rPr lang="en-GB" dirty="0" smtClean="0"/>
              <a:t>‘Deviations’ from this, equity, rationality nudges and paternalistic/ethical considerations, are used to ‘justify’ micro-economic interventions</a:t>
            </a:r>
          </a:p>
          <a:p>
            <a:pPr>
              <a:defRPr/>
            </a:pPr>
            <a:endParaRPr lang="en-GB" dirty="0" smtClean="0"/>
          </a:p>
          <a:p>
            <a:pPr>
              <a:defRPr/>
            </a:pPr>
            <a:endParaRPr lang="en-GB" dirty="0"/>
          </a:p>
        </p:txBody>
      </p:sp>
      <p:sp>
        <p:nvSpPr>
          <p:cNvPr id="4" name="Footer Placeholder 3"/>
          <p:cNvSpPr>
            <a:spLocks noGrp="1"/>
          </p:cNvSpPr>
          <p:nvPr>
            <p:ph type="ftr" sz="quarter" idx="11"/>
          </p:nvPr>
        </p:nvSpPr>
        <p:spPr/>
        <p:txBody>
          <a:bodyPr/>
          <a:lstStyle/>
          <a:p>
            <a:pPr>
              <a:defRPr/>
            </a:pPr>
            <a:r>
              <a:rPr lang="en-GB" smtClean="0">
                <a:solidFill>
                  <a:prstClr val="black">
                    <a:tint val="75000"/>
                  </a:prstClr>
                </a:solidFill>
              </a:rPr>
              <a:t>UNCLASSIFIED</a:t>
            </a:r>
            <a:endParaRPr lang="en-GB">
              <a:solidFill>
                <a:prstClr val="black">
                  <a:tint val="75000"/>
                </a:prstClr>
              </a:solidFill>
            </a:endParaRPr>
          </a:p>
        </p:txBody>
      </p:sp>
      <p:sp>
        <p:nvSpPr>
          <p:cNvPr id="2" name="TextBox 1"/>
          <p:cNvSpPr txBox="1"/>
          <p:nvPr/>
        </p:nvSpPr>
        <p:spPr>
          <a:xfrm>
            <a:off x="7956376" y="6021288"/>
            <a:ext cx="524503" cy="369332"/>
          </a:xfrm>
          <a:prstGeom prst="rect">
            <a:avLst/>
          </a:prstGeom>
          <a:noFill/>
        </p:spPr>
        <p:txBody>
          <a:bodyPr wrap="none" rtlCol="0">
            <a:spAutoFit/>
          </a:bodyPr>
          <a:lstStyle/>
          <a:p>
            <a:r>
              <a:rPr lang="en-GB" dirty="0" smtClean="0"/>
              <a:t>Or?</a:t>
            </a:r>
            <a:endParaRPr lang="en-GB" dirty="0"/>
          </a:p>
        </p:txBody>
      </p:sp>
    </p:spTree>
    <p:extLst>
      <p:ext uri="{BB962C8B-B14F-4D97-AF65-F5344CB8AC3E}">
        <p14:creationId xmlns:p14="http://schemas.microsoft.com/office/powerpoint/2010/main" val="32692374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68313" y="404813"/>
            <a:ext cx="8229600" cy="1143000"/>
          </a:xfrm>
        </p:spPr>
        <p:txBody>
          <a:bodyPr/>
          <a:lstStyle/>
          <a:p>
            <a:r>
              <a:rPr lang="en-GB" altLang="en-US" smtClean="0"/>
              <a:t>In classical liberal philosophy:</a:t>
            </a:r>
            <a:br>
              <a:rPr lang="en-GB" altLang="en-US" smtClean="0"/>
            </a:br>
            <a:r>
              <a:rPr lang="en-GB" altLang="en-US" smtClean="0"/>
              <a:t>In Plain English</a:t>
            </a:r>
            <a:br>
              <a:rPr lang="en-GB" altLang="en-US" smtClean="0"/>
            </a:br>
            <a:endParaRPr lang="en-GB" altLang="en-US" smtClean="0"/>
          </a:p>
        </p:txBody>
      </p:sp>
      <p:sp>
        <p:nvSpPr>
          <p:cNvPr id="39939" name="Content Placeholder 2"/>
          <p:cNvSpPr>
            <a:spLocks noGrp="1"/>
          </p:cNvSpPr>
          <p:nvPr>
            <p:ph idx="1"/>
          </p:nvPr>
        </p:nvSpPr>
        <p:spPr/>
        <p:txBody>
          <a:bodyPr/>
          <a:lstStyle/>
          <a:p>
            <a:pPr marL="0" indent="0">
              <a:buFont typeface="Arial" charset="0"/>
              <a:buNone/>
            </a:pPr>
            <a:r>
              <a:rPr lang="en-GB" altLang="en-US" dirty="0" smtClean="0"/>
              <a:t>The idea is: Well-informed individuals are the best judge of their own welfare and will transact with each other until all mutual advantage has been gained. Then the only way left to gain is at the expense of another- but that infringes property rights.</a:t>
            </a:r>
          </a:p>
        </p:txBody>
      </p:sp>
      <p:sp>
        <p:nvSpPr>
          <p:cNvPr id="4" name="Footer Placeholder 3"/>
          <p:cNvSpPr>
            <a:spLocks noGrp="1"/>
          </p:cNvSpPr>
          <p:nvPr>
            <p:ph type="ftr" sz="quarter" idx="11"/>
          </p:nvPr>
        </p:nvSpPr>
        <p:spPr/>
        <p:txBody>
          <a:bodyPr/>
          <a:lstStyle/>
          <a:p>
            <a:pPr>
              <a:defRPr/>
            </a:pPr>
            <a:r>
              <a:rPr lang="en-GB" smtClean="0">
                <a:solidFill>
                  <a:prstClr val="black">
                    <a:tint val="75000"/>
                  </a:prstClr>
                </a:solidFill>
              </a:rPr>
              <a:t>UNCLASSIFIED</a:t>
            </a:r>
            <a:endParaRPr lang="en-GB">
              <a:solidFill>
                <a:prstClr val="black">
                  <a:tint val="75000"/>
                </a:prstClr>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4221088"/>
            <a:ext cx="200025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0128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GB" smtClean="0">
                <a:solidFill>
                  <a:prstClr val="black">
                    <a:tint val="75000"/>
                  </a:prstClr>
                </a:solidFill>
              </a:rPr>
              <a:t>UNCLASSIFIED</a:t>
            </a:r>
            <a:endParaRPr lang="en-GB">
              <a:solidFill>
                <a:prstClr val="black">
                  <a:tint val="75000"/>
                </a:prstClr>
              </a:solidFill>
            </a:endParaRPr>
          </a:p>
        </p:txBody>
      </p:sp>
      <p:pic>
        <p:nvPicPr>
          <p:cNvPr id="399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1700213"/>
            <a:ext cx="4476750" cy="42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40" name="TextBox 5"/>
          <p:cNvSpPr txBox="1">
            <a:spLocks noChangeArrowheads="1"/>
          </p:cNvSpPr>
          <p:nvPr/>
        </p:nvSpPr>
        <p:spPr bwMode="auto">
          <a:xfrm>
            <a:off x="1547813" y="755650"/>
            <a:ext cx="55451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GB" altLang="en-US" sz="2800" b="1">
                <a:solidFill>
                  <a:prstClr val="black"/>
                </a:solidFill>
                <a:latin typeface="Arial" pitchFamily="34" charset="0"/>
              </a:rPr>
              <a:t>A non-Pareto improvement </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33" y="-62706"/>
            <a:ext cx="1584325"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76834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2"/>
          <p:cNvSpPr txBox="1">
            <a:spLocks noChangeArrowheads="1"/>
          </p:cNvSpPr>
          <p:nvPr/>
        </p:nvSpPr>
        <p:spPr bwMode="auto">
          <a:xfrm>
            <a:off x="323850" y="2205038"/>
            <a:ext cx="4176713"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ctr" eaLnBrk="0" fontAlgn="base" hangingPunct="0">
              <a:spcBef>
                <a:spcPct val="20000"/>
              </a:spcBef>
              <a:spcAft>
                <a:spcPct val="0"/>
              </a:spcAft>
              <a:defRPr sz="2000">
                <a:solidFill>
                  <a:schemeClr val="tx1"/>
                </a:solidFill>
                <a:latin typeface="Arial" pitchFamily="34" charset="0"/>
                <a:ea typeface="MS PGothic" pitchFamily="34" charset="-128"/>
              </a:defRPr>
            </a:lvl6pPr>
            <a:lvl7pPr marL="2971800" indent="-228600" algn="ctr" eaLnBrk="0" fontAlgn="base" hangingPunct="0">
              <a:spcBef>
                <a:spcPct val="20000"/>
              </a:spcBef>
              <a:spcAft>
                <a:spcPct val="0"/>
              </a:spcAft>
              <a:defRPr sz="2000">
                <a:solidFill>
                  <a:schemeClr val="tx1"/>
                </a:solidFill>
                <a:latin typeface="Arial" pitchFamily="34" charset="0"/>
                <a:ea typeface="MS PGothic" pitchFamily="34" charset="-128"/>
              </a:defRPr>
            </a:lvl7pPr>
            <a:lvl8pPr marL="3429000" indent="-228600" algn="ctr" eaLnBrk="0" fontAlgn="base" hangingPunct="0">
              <a:spcBef>
                <a:spcPct val="20000"/>
              </a:spcBef>
              <a:spcAft>
                <a:spcPct val="0"/>
              </a:spcAft>
              <a:defRPr sz="2000">
                <a:solidFill>
                  <a:schemeClr val="tx1"/>
                </a:solidFill>
                <a:latin typeface="Arial" pitchFamily="34" charset="0"/>
                <a:ea typeface="MS PGothic" pitchFamily="34" charset="-128"/>
              </a:defRPr>
            </a:lvl8pPr>
            <a:lvl9pPr marL="3886200" indent="-228600" algn="ctr" eaLnBrk="0" fontAlgn="base" hangingPunct="0">
              <a:spcBef>
                <a:spcPct val="20000"/>
              </a:spcBef>
              <a:spcAft>
                <a:spcPct val="0"/>
              </a:spcAft>
              <a:defRPr sz="2000">
                <a:solidFill>
                  <a:schemeClr val="tx1"/>
                </a:solidFill>
                <a:latin typeface="Arial" pitchFamily="34" charset="0"/>
                <a:ea typeface="MS PGothic" pitchFamily="34" charset="-128"/>
              </a:defRPr>
            </a:lvl9pPr>
          </a:lstStyle>
          <a:p>
            <a:pPr eaLnBrk="1" fontAlgn="base" hangingPunct="1">
              <a:spcBef>
                <a:spcPct val="20000"/>
              </a:spcBef>
              <a:spcAft>
                <a:spcPct val="0"/>
              </a:spcAft>
            </a:pPr>
            <a:r>
              <a:rPr lang="en-GB" altLang="en-US" b="1">
                <a:solidFill>
                  <a:srgbClr val="000005"/>
                </a:solidFill>
              </a:rPr>
              <a:t>GES frequency of use 2012</a:t>
            </a:r>
            <a:br>
              <a:rPr lang="en-GB" altLang="en-US" b="1">
                <a:solidFill>
                  <a:srgbClr val="000005"/>
                </a:solidFill>
              </a:rPr>
            </a:br>
            <a:endParaRPr lang="en-GB" altLang="en-US" b="1">
              <a:solidFill>
                <a:srgbClr val="000005"/>
              </a:solidFill>
            </a:endParaRPr>
          </a:p>
          <a:p>
            <a:pPr eaLnBrk="1" fontAlgn="base" hangingPunct="1">
              <a:spcBef>
                <a:spcPct val="20000"/>
              </a:spcBef>
              <a:spcAft>
                <a:spcPct val="0"/>
              </a:spcAft>
            </a:pPr>
            <a:r>
              <a:rPr lang="en-GB" altLang="en-US">
                <a:solidFill>
                  <a:srgbClr val="000005"/>
                </a:solidFill>
              </a:rPr>
              <a:t>Synthesising Evidence 84.4%</a:t>
            </a:r>
          </a:p>
          <a:p>
            <a:pPr eaLnBrk="1" fontAlgn="base" hangingPunct="1">
              <a:spcBef>
                <a:spcPct val="20000"/>
              </a:spcBef>
              <a:spcAft>
                <a:spcPct val="0"/>
              </a:spcAft>
            </a:pPr>
            <a:r>
              <a:rPr lang="en-GB" altLang="en-US">
                <a:solidFill>
                  <a:srgbClr val="000005"/>
                </a:solidFill>
              </a:rPr>
              <a:t>Cost-benefit analysis 68 %</a:t>
            </a:r>
          </a:p>
          <a:p>
            <a:pPr eaLnBrk="1" fontAlgn="base" hangingPunct="1">
              <a:spcBef>
                <a:spcPct val="20000"/>
              </a:spcBef>
              <a:spcAft>
                <a:spcPct val="0"/>
              </a:spcAft>
            </a:pPr>
            <a:r>
              <a:rPr lang="en-GB" altLang="en-US">
                <a:solidFill>
                  <a:srgbClr val="000005"/>
                </a:solidFill>
              </a:rPr>
              <a:t>Analysis involving maths 53.2%</a:t>
            </a:r>
          </a:p>
          <a:p>
            <a:pPr eaLnBrk="1" fontAlgn="base" hangingPunct="1">
              <a:spcBef>
                <a:spcPct val="20000"/>
              </a:spcBef>
              <a:spcAft>
                <a:spcPct val="0"/>
              </a:spcAft>
            </a:pPr>
            <a:r>
              <a:rPr lang="en-GB" altLang="en-US">
                <a:solidFill>
                  <a:srgbClr val="000005"/>
                </a:solidFill>
              </a:rPr>
              <a:t>Econometric analysis 51.5%</a:t>
            </a:r>
          </a:p>
          <a:p>
            <a:pPr eaLnBrk="1" fontAlgn="base" hangingPunct="1">
              <a:spcBef>
                <a:spcPct val="20000"/>
              </a:spcBef>
              <a:spcAft>
                <a:spcPct val="0"/>
              </a:spcAft>
            </a:pPr>
            <a:r>
              <a:rPr lang="en-GB" altLang="en-US">
                <a:solidFill>
                  <a:srgbClr val="000005"/>
                </a:solidFill>
              </a:rPr>
              <a:t>Game Theory 15 %</a:t>
            </a:r>
          </a:p>
        </p:txBody>
      </p:sp>
      <p:sp>
        <p:nvSpPr>
          <p:cNvPr id="5123" name="TextBox 3"/>
          <p:cNvSpPr txBox="1">
            <a:spLocks noChangeArrowheads="1"/>
          </p:cNvSpPr>
          <p:nvPr/>
        </p:nvSpPr>
        <p:spPr bwMode="auto">
          <a:xfrm>
            <a:off x="4394200" y="2201863"/>
            <a:ext cx="4297363"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MS PGothic" pitchFamily="34" charset="-128"/>
              </a:defRPr>
            </a:lvl1pPr>
            <a:lvl2pPr marL="742950" indent="-285750" eaLnBrk="0" hangingPunct="0">
              <a:defRPr sz="2000">
                <a:solidFill>
                  <a:schemeClr val="tx1"/>
                </a:solidFill>
                <a:latin typeface="Arial" pitchFamily="34" charset="0"/>
                <a:ea typeface="MS PGothic" pitchFamily="34" charset="-128"/>
              </a:defRPr>
            </a:lvl2pPr>
            <a:lvl3pPr marL="1143000" indent="-228600" eaLnBrk="0" hangingPunct="0">
              <a:defRPr sz="2000">
                <a:solidFill>
                  <a:schemeClr val="tx1"/>
                </a:solidFill>
                <a:latin typeface="Arial" pitchFamily="34" charset="0"/>
                <a:ea typeface="MS PGothic" pitchFamily="34" charset="-128"/>
              </a:defRPr>
            </a:lvl3pPr>
            <a:lvl4pPr marL="1600200" indent="-228600" eaLnBrk="0" hangingPunct="0">
              <a:defRPr sz="2000">
                <a:solidFill>
                  <a:schemeClr val="tx1"/>
                </a:solidFill>
                <a:latin typeface="Arial" pitchFamily="34" charset="0"/>
                <a:ea typeface="MS PGothic" pitchFamily="34" charset="-128"/>
              </a:defRPr>
            </a:lvl4pPr>
            <a:lvl5pPr marL="2057400" indent="-228600" eaLnBrk="0" hangingPunct="0">
              <a:defRPr sz="2000">
                <a:solidFill>
                  <a:schemeClr val="tx1"/>
                </a:solidFill>
                <a:latin typeface="Arial" pitchFamily="34" charset="0"/>
                <a:ea typeface="MS PGothic" pitchFamily="34" charset="-128"/>
              </a:defRPr>
            </a:lvl5pPr>
            <a:lvl6pPr marL="2514600" indent="-228600" algn="ctr" eaLnBrk="0" fontAlgn="base" hangingPunct="0">
              <a:spcBef>
                <a:spcPct val="20000"/>
              </a:spcBef>
              <a:spcAft>
                <a:spcPct val="0"/>
              </a:spcAft>
              <a:defRPr sz="2000">
                <a:solidFill>
                  <a:schemeClr val="tx1"/>
                </a:solidFill>
                <a:latin typeface="Arial" pitchFamily="34" charset="0"/>
                <a:ea typeface="MS PGothic" pitchFamily="34" charset="-128"/>
              </a:defRPr>
            </a:lvl6pPr>
            <a:lvl7pPr marL="2971800" indent="-228600" algn="ctr" eaLnBrk="0" fontAlgn="base" hangingPunct="0">
              <a:spcBef>
                <a:spcPct val="20000"/>
              </a:spcBef>
              <a:spcAft>
                <a:spcPct val="0"/>
              </a:spcAft>
              <a:defRPr sz="2000">
                <a:solidFill>
                  <a:schemeClr val="tx1"/>
                </a:solidFill>
                <a:latin typeface="Arial" pitchFamily="34" charset="0"/>
                <a:ea typeface="MS PGothic" pitchFamily="34" charset="-128"/>
              </a:defRPr>
            </a:lvl7pPr>
            <a:lvl8pPr marL="3429000" indent="-228600" algn="ctr" eaLnBrk="0" fontAlgn="base" hangingPunct="0">
              <a:spcBef>
                <a:spcPct val="20000"/>
              </a:spcBef>
              <a:spcAft>
                <a:spcPct val="0"/>
              </a:spcAft>
              <a:defRPr sz="2000">
                <a:solidFill>
                  <a:schemeClr val="tx1"/>
                </a:solidFill>
                <a:latin typeface="Arial" pitchFamily="34" charset="0"/>
                <a:ea typeface="MS PGothic" pitchFamily="34" charset="-128"/>
              </a:defRPr>
            </a:lvl8pPr>
            <a:lvl9pPr marL="3886200" indent="-228600" algn="ctr" eaLnBrk="0" fontAlgn="base" hangingPunct="0">
              <a:spcBef>
                <a:spcPct val="20000"/>
              </a:spcBef>
              <a:spcAft>
                <a:spcPct val="0"/>
              </a:spcAft>
              <a:defRPr sz="2000">
                <a:solidFill>
                  <a:schemeClr val="tx1"/>
                </a:solidFill>
                <a:latin typeface="Arial" pitchFamily="34" charset="0"/>
                <a:ea typeface="MS PGothic" pitchFamily="34" charset="-128"/>
              </a:defRPr>
            </a:lvl9pPr>
          </a:lstStyle>
          <a:p>
            <a:pPr eaLnBrk="1" fontAlgn="base" hangingPunct="1">
              <a:spcBef>
                <a:spcPct val="20000"/>
              </a:spcBef>
              <a:spcAft>
                <a:spcPct val="0"/>
              </a:spcAft>
            </a:pPr>
            <a:r>
              <a:rPr lang="en-GB" altLang="en-US" b="1" dirty="0">
                <a:solidFill>
                  <a:srgbClr val="000005"/>
                </a:solidFill>
              </a:rPr>
              <a:t>The usual university prioritisation</a:t>
            </a:r>
            <a:br>
              <a:rPr lang="en-GB" altLang="en-US" b="1" dirty="0">
                <a:solidFill>
                  <a:srgbClr val="000005"/>
                </a:solidFill>
              </a:rPr>
            </a:br>
            <a:endParaRPr lang="en-GB" altLang="en-US" b="1" dirty="0">
              <a:solidFill>
                <a:srgbClr val="000005"/>
              </a:solidFill>
            </a:endParaRPr>
          </a:p>
          <a:p>
            <a:pPr eaLnBrk="1" fontAlgn="base" hangingPunct="1">
              <a:spcBef>
                <a:spcPct val="20000"/>
              </a:spcBef>
              <a:spcAft>
                <a:spcPct val="0"/>
              </a:spcAft>
            </a:pPr>
            <a:r>
              <a:rPr lang="en-GB" altLang="en-US" dirty="0">
                <a:solidFill>
                  <a:srgbClr val="000005"/>
                </a:solidFill>
              </a:rPr>
              <a:t>Analysis involving maths </a:t>
            </a:r>
          </a:p>
          <a:p>
            <a:pPr eaLnBrk="1" fontAlgn="base" hangingPunct="1">
              <a:spcBef>
                <a:spcPct val="20000"/>
              </a:spcBef>
              <a:spcAft>
                <a:spcPct val="0"/>
              </a:spcAft>
            </a:pPr>
            <a:r>
              <a:rPr lang="en-GB" altLang="en-US" dirty="0">
                <a:solidFill>
                  <a:srgbClr val="000005"/>
                </a:solidFill>
              </a:rPr>
              <a:t>Econometric analysis </a:t>
            </a:r>
          </a:p>
          <a:p>
            <a:pPr eaLnBrk="1" fontAlgn="base" hangingPunct="1">
              <a:spcBef>
                <a:spcPct val="20000"/>
              </a:spcBef>
              <a:spcAft>
                <a:spcPct val="0"/>
              </a:spcAft>
            </a:pPr>
            <a:r>
              <a:rPr lang="en-GB" altLang="en-US" dirty="0">
                <a:solidFill>
                  <a:srgbClr val="000005"/>
                </a:solidFill>
              </a:rPr>
              <a:t>Game Theory</a:t>
            </a:r>
          </a:p>
          <a:p>
            <a:pPr eaLnBrk="1" fontAlgn="base" hangingPunct="1">
              <a:spcBef>
                <a:spcPct val="20000"/>
              </a:spcBef>
              <a:spcAft>
                <a:spcPct val="0"/>
              </a:spcAft>
            </a:pPr>
            <a:r>
              <a:rPr lang="en-GB" altLang="en-US" dirty="0">
                <a:solidFill>
                  <a:srgbClr val="000005"/>
                </a:solidFill>
              </a:rPr>
              <a:t>Cost-benefit analysis</a:t>
            </a:r>
          </a:p>
          <a:p>
            <a:pPr eaLnBrk="1" fontAlgn="base" hangingPunct="1">
              <a:spcBef>
                <a:spcPct val="20000"/>
              </a:spcBef>
              <a:spcAft>
                <a:spcPct val="0"/>
              </a:spcAft>
            </a:pPr>
            <a:r>
              <a:rPr lang="en-GB" altLang="en-US" dirty="0">
                <a:solidFill>
                  <a:srgbClr val="000005"/>
                </a:solidFill>
              </a:rPr>
              <a:t>Synthesising Evidence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4624"/>
            <a:ext cx="1579563"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555776" y="836712"/>
            <a:ext cx="4185838" cy="1200329"/>
          </a:xfrm>
          <a:prstGeom prst="rect">
            <a:avLst/>
          </a:prstGeom>
          <a:noFill/>
        </p:spPr>
        <p:txBody>
          <a:bodyPr wrap="square" rtlCol="0">
            <a:spAutoFit/>
          </a:bodyPr>
          <a:lstStyle/>
          <a:p>
            <a:r>
              <a:rPr lang="en-GB" sz="3600" b="1" dirty="0" smtClean="0"/>
              <a:t>Mismatch with employers’ needs?</a:t>
            </a:r>
            <a:endParaRPr lang="en-GB" sz="3600" b="1" dirty="0"/>
          </a:p>
        </p:txBody>
      </p:sp>
    </p:spTree>
    <p:extLst>
      <p:ext uri="{BB962C8B-B14F-4D97-AF65-F5344CB8AC3E}">
        <p14:creationId xmlns:p14="http://schemas.microsoft.com/office/powerpoint/2010/main" val="14621071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 academic ‘Problem’</a:t>
            </a:r>
            <a:endParaRPr lang="en-GB" dirty="0"/>
          </a:p>
        </p:txBody>
      </p:sp>
      <p:sp>
        <p:nvSpPr>
          <p:cNvPr id="3" name="Content Placeholder 2"/>
          <p:cNvSpPr>
            <a:spLocks noGrp="1"/>
          </p:cNvSpPr>
          <p:nvPr>
            <p:ph idx="1"/>
          </p:nvPr>
        </p:nvSpPr>
        <p:spPr/>
        <p:txBody>
          <a:bodyPr/>
          <a:lstStyle/>
          <a:p>
            <a:pPr marL="0" indent="0">
              <a:buNone/>
            </a:pPr>
            <a:r>
              <a:rPr lang="en-GB" sz="2400" dirty="0"/>
              <a:t>As in Blume, </a:t>
            </a:r>
            <a:r>
              <a:rPr lang="en-GB" sz="2400" dirty="0" err="1"/>
              <a:t>Brandenburger</a:t>
            </a:r>
            <a:r>
              <a:rPr lang="en-GB" sz="2400" dirty="0"/>
              <a:t> and </a:t>
            </a:r>
            <a:r>
              <a:rPr lang="en-GB" sz="2400" dirty="0" err="1"/>
              <a:t>Dekel</a:t>
            </a:r>
            <a:r>
              <a:rPr lang="en-GB" sz="2400" dirty="0"/>
              <a:t> (1991), (</a:t>
            </a:r>
            <a:r>
              <a:rPr lang="en-GB" sz="2400" dirty="0" err="1"/>
              <a:t>ìLexicographic</a:t>
            </a:r>
            <a:r>
              <a:rPr lang="en-GB" sz="2400" dirty="0"/>
              <a:t> </a:t>
            </a:r>
            <a:r>
              <a:rPr lang="en-GB" sz="2400" dirty="0" smtClean="0"/>
              <a:t>Probabilities </a:t>
            </a:r>
            <a:r>
              <a:rPr lang="en-GB" sz="2400" dirty="0"/>
              <a:t>and Choice under </a:t>
            </a:r>
            <a:r>
              <a:rPr lang="en-GB" sz="2400" dirty="0" smtClean="0"/>
              <a:t>Uncertainty,Econometrica5 9, </a:t>
            </a:r>
            <a:r>
              <a:rPr lang="en-GB" sz="2400" dirty="0"/>
              <a:t>61-79) </a:t>
            </a:r>
            <a:r>
              <a:rPr lang="en-GB" sz="2400" dirty="0" smtClean="0"/>
              <a:t>let </a:t>
            </a:r>
            <a:r>
              <a:rPr lang="el-GR" sz="2400" dirty="0" smtClean="0"/>
              <a:t>Ω</a:t>
            </a:r>
            <a:r>
              <a:rPr lang="en-GB" sz="2400" dirty="0"/>
              <a:t> </a:t>
            </a:r>
            <a:r>
              <a:rPr lang="en-GB" sz="2400" dirty="0" smtClean="0"/>
              <a:t>denote the </a:t>
            </a:r>
            <a:r>
              <a:rPr lang="en-GB" sz="2400" dirty="0"/>
              <a:t>set of states</a:t>
            </a:r>
            <a:r>
              <a:rPr lang="en-GB" sz="2400" dirty="0" smtClean="0"/>
              <a:t>, C the </a:t>
            </a:r>
            <a:r>
              <a:rPr lang="en-GB" sz="2400" dirty="0"/>
              <a:t>set of (pure </a:t>
            </a:r>
            <a:r>
              <a:rPr lang="en-GB" sz="2400" dirty="0" smtClean="0"/>
              <a:t>consequences</a:t>
            </a:r>
            <a:r>
              <a:rPr lang="en-GB" sz="2400" dirty="0"/>
              <a:t>) </a:t>
            </a:r>
            <a:r>
              <a:rPr lang="en-GB" sz="2400" dirty="0" smtClean="0"/>
              <a:t>and P the </a:t>
            </a:r>
            <a:r>
              <a:rPr lang="en-GB" sz="2400" dirty="0"/>
              <a:t>set of </a:t>
            </a:r>
            <a:r>
              <a:rPr lang="en-GB" sz="2400" dirty="0" smtClean="0"/>
              <a:t>objective lotteries over C, </a:t>
            </a:r>
            <a:r>
              <a:rPr lang="en-GB" sz="2400" dirty="0"/>
              <a:t>while acts are mappings </a:t>
            </a:r>
            <a:r>
              <a:rPr lang="en-GB" sz="2400" dirty="0" smtClean="0"/>
              <a:t>from </a:t>
            </a:r>
            <a:r>
              <a:rPr lang="el-GR" sz="2400" dirty="0" smtClean="0"/>
              <a:t>Ω</a:t>
            </a:r>
            <a:r>
              <a:rPr lang="en-GB" sz="2400" dirty="0" smtClean="0"/>
              <a:t> into P. </a:t>
            </a:r>
            <a:r>
              <a:rPr lang="en-GB" sz="2400" dirty="0"/>
              <a:t>A constant act </a:t>
            </a:r>
            <a:r>
              <a:rPr lang="en-GB" sz="2400" dirty="0" smtClean="0"/>
              <a:t>is an </a:t>
            </a:r>
            <a:r>
              <a:rPr lang="en-GB" sz="2400" dirty="0"/>
              <a:t>act such </a:t>
            </a:r>
            <a:r>
              <a:rPr lang="en-GB" sz="2400" dirty="0" smtClean="0"/>
              <a:t>that x (w) = x (w’) for all w, w’ </a:t>
            </a:r>
            <a:r>
              <a:rPr lang="el-GR" sz="2400" dirty="0" smtClean="0"/>
              <a:t>ϵ</a:t>
            </a:r>
            <a:r>
              <a:rPr lang="en-GB" sz="2400" dirty="0" smtClean="0"/>
              <a:t> </a:t>
            </a:r>
            <a:r>
              <a:rPr lang="el-GR" sz="2400" dirty="0" smtClean="0"/>
              <a:t>Ω</a:t>
            </a:r>
            <a:endParaRPr lang="en-GB" sz="2400" dirty="0"/>
          </a:p>
          <a:p>
            <a:r>
              <a:rPr lang="en-GB" sz="2400" dirty="0"/>
              <a:t>(</a:t>
            </a:r>
            <a:r>
              <a:rPr lang="en-GB" sz="2400" dirty="0" smtClean="0"/>
              <a:t>a)Explain </a:t>
            </a:r>
            <a:r>
              <a:rPr lang="en-GB" sz="2400" dirty="0"/>
              <a:t>why the ranking of </a:t>
            </a:r>
            <a:r>
              <a:rPr lang="en-GB" sz="2400" dirty="0" smtClean="0"/>
              <a:t>constant act </a:t>
            </a:r>
            <a:r>
              <a:rPr lang="en-GB" sz="2400" dirty="0"/>
              <a:t>determines the expected utility function? (Take the theorem </a:t>
            </a:r>
            <a:r>
              <a:rPr lang="en-GB" sz="2400" dirty="0" smtClean="0"/>
              <a:t>of expected </a:t>
            </a:r>
            <a:r>
              <a:rPr lang="en-GB" sz="2400" dirty="0"/>
              <a:t>utility for objective probabilities for granted.)</a:t>
            </a:r>
          </a:p>
        </p:txBody>
      </p:sp>
      <p:sp>
        <p:nvSpPr>
          <p:cNvPr id="4" name="Footer Placeholder 3"/>
          <p:cNvSpPr>
            <a:spLocks noGrp="1"/>
          </p:cNvSpPr>
          <p:nvPr>
            <p:ph type="ftr" sz="quarter" idx="11"/>
          </p:nvPr>
        </p:nvSpPr>
        <p:spPr/>
        <p:txBody>
          <a:bodyPr/>
          <a:lstStyle/>
          <a:p>
            <a:pPr>
              <a:defRPr/>
            </a:pPr>
            <a:r>
              <a:rPr lang="en-GB" smtClean="0">
                <a:solidFill>
                  <a:prstClr val="black">
                    <a:tint val="75000"/>
                  </a:prstClr>
                </a:solidFill>
              </a:rPr>
              <a:t>UNCLASSIFIED</a:t>
            </a:r>
            <a:endParaRPr lang="en-GB">
              <a:solidFill>
                <a:prstClr val="black">
                  <a:tint val="75000"/>
                </a:prstClr>
              </a:solidFill>
            </a:endParaRPr>
          </a:p>
        </p:txBody>
      </p:sp>
    </p:spTree>
    <p:extLst>
      <p:ext uri="{BB962C8B-B14F-4D97-AF65-F5344CB8AC3E}">
        <p14:creationId xmlns:p14="http://schemas.microsoft.com/office/powerpoint/2010/main" val="21809129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4"/>
          <p:cNvSpPr>
            <a:spLocks noGrp="1"/>
          </p:cNvSpPr>
          <p:nvPr>
            <p:ph type="title"/>
          </p:nvPr>
        </p:nvSpPr>
        <p:spPr/>
        <p:txBody>
          <a:bodyPr/>
          <a:lstStyle/>
          <a:p>
            <a:endParaRPr lang="en-GB" altLang="en-US" smtClean="0"/>
          </a:p>
        </p:txBody>
      </p:sp>
      <p:sp>
        <p:nvSpPr>
          <p:cNvPr id="58371" name="Content Placeholder 5"/>
          <p:cNvSpPr>
            <a:spLocks noGrp="1"/>
          </p:cNvSpPr>
          <p:nvPr>
            <p:ph idx="1"/>
          </p:nvPr>
        </p:nvSpPr>
        <p:spPr>
          <a:xfrm>
            <a:off x="611560" y="2132856"/>
            <a:ext cx="8229600" cy="4525962"/>
          </a:xfrm>
        </p:spPr>
        <p:txBody>
          <a:bodyPr/>
          <a:lstStyle/>
          <a:p>
            <a:pPr marL="0" indent="0">
              <a:buFont typeface="Arial" pitchFamily="34" charset="0"/>
              <a:buNone/>
            </a:pPr>
            <a:endParaRPr lang="en-GB" altLang="en-US" dirty="0" smtClean="0"/>
          </a:p>
          <a:p>
            <a:pPr marL="0" indent="0">
              <a:buFont typeface="Arial" pitchFamily="34" charset="0"/>
              <a:buNone/>
            </a:pPr>
            <a:endParaRPr lang="en-GB" altLang="en-US" dirty="0" smtClean="0"/>
          </a:p>
          <a:p>
            <a:pPr marL="0" indent="0">
              <a:buFont typeface="Arial" pitchFamily="34" charset="0"/>
              <a:buNone/>
            </a:pPr>
            <a:r>
              <a:rPr lang="en-GB" altLang="en-US" sz="6000" b="1" dirty="0" smtClean="0"/>
              <a:t>In government economics is about dilemmas not lemmas</a:t>
            </a:r>
          </a:p>
          <a:p>
            <a:pPr marL="0" indent="0">
              <a:buFont typeface="Arial" pitchFamily="34" charset="0"/>
              <a:buNone/>
            </a:pPr>
            <a:r>
              <a:rPr lang="en-GB" altLang="en-US" sz="1600" b="1" dirty="0" smtClean="0"/>
              <a:t>Andy Ross</a:t>
            </a:r>
          </a:p>
        </p:txBody>
      </p:sp>
      <p:sp>
        <p:nvSpPr>
          <p:cNvPr id="4" name="Footer Placeholder 3"/>
          <p:cNvSpPr>
            <a:spLocks noGrp="1"/>
          </p:cNvSpPr>
          <p:nvPr>
            <p:ph type="ftr" sz="quarter" idx="11"/>
          </p:nvPr>
        </p:nvSpPr>
        <p:spPr/>
        <p:txBody>
          <a:bodyPr/>
          <a:lstStyle/>
          <a:p>
            <a:pPr>
              <a:defRPr/>
            </a:pPr>
            <a:r>
              <a:rPr lang="en-GB" smtClean="0">
                <a:solidFill>
                  <a:prstClr val="black">
                    <a:tint val="75000"/>
                  </a:prstClr>
                </a:solidFill>
              </a:rPr>
              <a:t>UNCLASSIFIED</a:t>
            </a:r>
            <a:endParaRPr lang="en-GB">
              <a:solidFill>
                <a:prstClr val="black">
                  <a:tint val="75000"/>
                </a:prstClr>
              </a:solidFill>
            </a:endParaRPr>
          </a:p>
        </p:txBody>
      </p:sp>
      <p:pic>
        <p:nvPicPr>
          <p:cNvPr id="58373" name="Picture 2" descr="http://upload.wikimedia.org/wikipedia/commons/e/e4/Houses.of.parliament.overall.ar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15875"/>
            <a:ext cx="4493642" cy="337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0445"/>
            <a:ext cx="1584325"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24061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39750"/>
            <a:ext cx="8229600" cy="1143000"/>
          </a:xfrm>
        </p:spPr>
        <p:txBody>
          <a:bodyPr/>
          <a:lstStyle/>
          <a:p>
            <a:r>
              <a:rPr lang="en-GB" dirty="0" smtClean="0"/>
              <a:t>In business and government</a:t>
            </a:r>
            <a:endParaRPr lang="en-GB" dirty="0"/>
          </a:p>
        </p:txBody>
      </p:sp>
      <p:sp>
        <p:nvSpPr>
          <p:cNvPr id="3" name="Content Placeholder 2"/>
          <p:cNvSpPr>
            <a:spLocks noGrp="1"/>
          </p:cNvSpPr>
          <p:nvPr>
            <p:ph idx="1"/>
          </p:nvPr>
        </p:nvSpPr>
        <p:spPr>
          <a:xfrm>
            <a:off x="395536" y="1484784"/>
            <a:ext cx="8229600" cy="4525963"/>
          </a:xfrm>
        </p:spPr>
        <p:txBody>
          <a:bodyPr/>
          <a:lstStyle/>
          <a:p>
            <a:pPr marL="0" indent="0">
              <a:buNone/>
            </a:pPr>
            <a:endParaRPr lang="en-GB" dirty="0" smtClean="0"/>
          </a:p>
          <a:p>
            <a:pPr marL="0" indent="0" algn="ctr">
              <a:buNone/>
            </a:pPr>
            <a:endParaRPr lang="en-GB" b="1" dirty="0"/>
          </a:p>
          <a:p>
            <a:pPr marL="0" indent="0" algn="ctr">
              <a:buNone/>
            </a:pPr>
            <a:r>
              <a:rPr lang="en-GB" b="1" dirty="0"/>
              <a:t>K</a:t>
            </a:r>
            <a:r>
              <a:rPr lang="en-GB" b="1" dirty="0" smtClean="0"/>
              <a:t>nowing a model/technique is not as important as knowing its limitations</a:t>
            </a:r>
          </a:p>
          <a:p>
            <a:pPr marL="0" indent="0">
              <a:buNone/>
            </a:pPr>
            <a:endParaRPr lang="en-GB" b="1" dirty="0"/>
          </a:p>
          <a:p>
            <a:pPr marL="0" indent="0">
              <a:buNone/>
            </a:pPr>
            <a:endParaRPr lang="en-GB" b="1" dirty="0" smtClean="0"/>
          </a:p>
          <a:p>
            <a:pPr marL="0" indent="0">
              <a:buNone/>
            </a:pPr>
            <a:endParaRPr lang="en-GB" b="1" dirty="0"/>
          </a:p>
        </p:txBody>
      </p:sp>
      <p:sp>
        <p:nvSpPr>
          <p:cNvPr id="4" name="Footer Placeholder 3"/>
          <p:cNvSpPr>
            <a:spLocks noGrp="1"/>
          </p:cNvSpPr>
          <p:nvPr>
            <p:ph type="ftr" sz="quarter" idx="11"/>
          </p:nvPr>
        </p:nvSpPr>
        <p:spPr/>
        <p:txBody>
          <a:bodyPr/>
          <a:lstStyle/>
          <a:p>
            <a:pPr>
              <a:defRPr/>
            </a:pPr>
            <a:r>
              <a:rPr lang="en-GB" smtClean="0">
                <a:solidFill>
                  <a:prstClr val="black">
                    <a:tint val="75000"/>
                  </a:prstClr>
                </a:solidFill>
              </a:rPr>
              <a:t>UNCLASSIFIED</a:t>
            </a:r>
            <a:endParaRPr lang="en-GB">
              <a:solidFill>
                <a:prstClr val="black">
                  <a:tint val="75000"/>
                </a:prstClr>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3" y="0"/>
            <a:ext cx="1584325"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32478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smtClean="0"/>
              <a:t>Old Joke</a:t>
            </a:r>
          </a:p>
        </p:txBody>
      </p:sp>
      <p:sp>
        <p:nvSpPr>
          <p:cNvPr id="3" name="Content Placeholder 2"/>
          <p:cNvSpPr>
            <a:spLocks noGrp="1"/>
          </p:cNvSpPr>
          <p:nvPr>
            <p:ph idx="1"/>
          </p:nvPr>
        </p:nvSpPr>
        <p:spPr/>
        <p:txBody>
          <a:bodyPr/>
          <a:lstStyle/>
          <a:p>
            <a:pPr marL="0" indent="0">
              <a:buFont typeface="Arial" pitchFamily="34" charset="0"/>
              <a:buNone/>
              <a:defRPr/>
            </a:pPr>
            <a:endParaRPr lang="en-GB" dirty="0" smtClean="0"/>
          </a:p>
          <a:p>
            <a:pPr marL="0" indent="0">
              <a:buFont typeface="Arial" pitchFamily="34" charset="0"/>
              <a:buNone/>
              <a:defRPr/>
            </a:pPr>
            <a:r>
              <a:rPr lang="en-GB" dirty="0" smtClean="0"/>
              <a:t>‘Politicians make decisions without any evidence, businessmen make decisions on incomplete evidence and academics never make a decision as there is never enough evidence’. </a:t>
            </a:r>
          </a:p>
          <a:p>
            <a:pPr>
              <a:defRPr/>
            </a:pPr>
            <a:endParaRPr lang="en-GB" dirty="0"/>
          </a:p>
        </p:txBody>
      </p:sp>
      <p:sp>
        <p:nvSpPr>
          <p:cNvPr id="4" name="Footer Placeholder 3"/>
          <p:cNvSpPr>
            <a:spLocks noGrp="1"/>
          </p:cNvSpPr>
          <p:nvPr>
            <p:ph type="ftr" sz="quarter" idx="11"/>
          </p:nvPr>
        </p:nvSpPr>
        <p:spPr/>
        <p:txBody>
          <a:bodyPr/>
          <a:lstStyle/>
          <a:p>
            <a:pPr>
              <a:defRPr/>
            </a:pPr>
            <a:r>
              <a:rPr lang="en-GB" smtClean="0">
                <a:solidFill>
                  <a:prstClr val="black">
                    <a:tint val="75000"/>
                  </a:prstClr>
                </a:solidFill>
              </a:rPr>
              <a:t>UNCLASSIFIED</a:t>
            </a:r>
            <a:endParaRPr lang="en-GB">
              <a:solidFill>
                <a:prstClr val="black">
                  <a:tint val="75000"/>
                </a:prstClr>
              </a:solidFill>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1584325"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90329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p:txBody>
          <a:bodyPr/>
          <a:lstStyle/>
          <a:p>
            <a:r>
              <a:rPr lang="en-GB" altLang="en-US" smtClean="0"/>
              <a:t>Functional Form Errors</a:t>
            </a:r>
          </a:p>
        </p:txBody>
      </p:sp>
      <p:sp>
        <p:nvSpPr>
          <p:cNvPr id="4" name="Footer Placeholder 3"/>
          <p:cNvSpPr>
            <a:spLocks noGrp="1"/>
          </p:cNvSpPr>
          <p:nvPr>
            <p:ph type="ftr" sz="quarter" idx="11"/>
          </p:nvPr>
        </p:nvSpPr>
        <p:spPr/>
        <p:txBody>
          <a:bodyPr/>
          <a:lstStyle/>
          <a:p>
            <a:pPr>
              <a:defRPr/>
            </a:pPr>
            <a:r>
              <a:rPr lang="en-GB" smtClean="0"/>
              <a:t>UNCLASSIFIED</a:t>
            </a:r>
            <a:endParaRPr lang="en-GB"/>
          </a:p>
        </p:txBody>
      </p:sp>
      <p:pic>
        <p:nvPicPr>
          <p:cNvPr id="11776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63713" y="1773238"/>
            <a:ext cx="5329237" cy="45085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8551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Simple Examples of Model Limitations</a:t>
            </a:r>
            <a:endParaRPr lang="en-GB" dirty="0"/>
          </a:p>
        </p:txBody>
      </p:sp>
      <p:sp>
        <p:nvSpPr>
          <p:cNvPr id="3" name="Content Placeholder 2"/>
          <p:cNvSpPr>
            <a:spLocks noGrp="1"/>
          </p:cNvSpPr>
          <p:nvPr>
            <p:ph idx="1"/>
          </p:nvPr>
        </p:nvSpPr>
        <p:spPr/>
        <p:txBody>
          <a:bodyPr/>
          <a:lstStyle/>
          <a:p>
            <a:pPr marL="0" indent="0" eaLnBrk="1" hangingPunct="1">
              <a:buNone/>
            </a:pPr>
            <a:r>
              <a:rPr lang="en-GB" sz="2400" b="1" dirty="0"/>
              <a:t>Price</a:t>
            </a:r>
          </a:p>
        </p:txBody>
      </p:sp>
      <p:sp>
        <p:nvSpPr>
          <p:cNvPr id="4" name="Footer Placeholder 3"/>
          <p:cNvSpPr>
            <a:spLocks noGrp="1"/>
          </p:cNvSpPr>
          <p:nvPr>
            <p:ph type="ftr" sz="quarter" idx="11"/>
          </p:nvPr>
        </p:nvSpPr>
        <p:spPr/>
        <p:txBody>
          <a:bodyPr/>
          <a:lstStyle/>
          <a:p>
            <a:pPr>
              <a:defRPr/>
            </a:pPr>
            <a:r>
              <a:rPr lang="en-GB" dirty="0" smtClean="0">
                <a:solidFill>
                  <a:prstClr val="black">
                    <a:tint val="75000"/>
                  </a:prstClr>
                </a:solidFill>
              </a:rPr>
              <a:t>UNCLASSIFIED</a:t>
            </a:r>
            <a:endParaRPr lang="en-GB" dirty="0">
              <a:solidFill>
                <a:prstClr val="black">
                  <a:tint val="75000"/>
                </a:prstClr>
              </a:solidFill>
            </a:endParaRPr>
          </a:p>
        </p:txBody>
      </p:sp>
      <p:cxnSp>
        <p:nvCxnSpPr>
          <p:cNvPr id="6" name="Straight Connector 5"/>
          <p:cNvCxnSpPr/>
          <p:nvPr/>
        </p:nvCxnSpPr>
        <p:spPr>
          <a:xfrm>
            <a:off x="899592" y="2348880"/>
            <a:ext cx="0" cy="3384376"/>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99592" y="5733256"/>
            <a:ext cx="3024336"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259632" y="2924944"/>
            <a:ext cx="2448272" cy="187220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123728" y="2852936"/>
            <a:ext cx="1800200" cy="223224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259632" y="3068960"/>
            <a:ext cx="1764196" cy="223224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1907704" y="3356992"/>
            <a:ext cx="3600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2627784" y="4365104"/>
            <a:ext cx="5040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755576" y="3573016"/>
            <a:ext cx="0" cy="4680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2591780" y="5877272"/>
            <a:ext cx="5400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572000" y="2668345"/>
            <a:ext cx="4351712" cy="1938992"/>
          </a:xfrm>
          <a:prstGeom prst="rect">
            <a:avLst/>
          </a:prstGeom>
          <a:noFill/>
        </p:spPr>
        <p:txBody>
          <a:bodyPr wrap="square" rtlCol="0">
            <a:spAutoFit/>
          </a:bodyPr>
          <a:lstStyle/>
          <a:p>
            <a:r>
              <a:rPr lang="en-GB" sz="2400" dirty="0" smtClean="0"/>
              <a:t>Typical A-level answer:</a:t>
            </a:r>
          </a:p>
          <a:p>
            <a:endParaRPr lang="en-GB" sz="2400" dirty="0"/>
          </a:p>
          <a:p>
            <a:r>
              <a:rPr lang="en-GB" sz="2400" dirty="0" smtClean="0"/>
              <a:t>A Food Health scare e.g. eggs, beef </a:t>
            </a:r>
            <a:r>
              <a:rPr lang="en-GB" sz="2400" dirty="0" err="1" smtClean="0"/>
              <a:t>etc</a:t>
            </a:r>
            <a:endParaRPr lang="en-GB" sz="2400" dirty="0" smtClean="0"/>
          </a:p>
          <a:p>
            <a:endParaRPr lang="en-GB" sz="2400" dirty="0"/>
          </a:p>
        </p:txBody>
      </p:sp>
      <p:sp>
        <p:nvSpPr>
          <p:cNvPr id="36" name="TextBox 35"/>
          <p:cNvSpPr txBox="1"/>
          <p:nvPr/>
        </p:nvSpPr>
        <p:spPr>
          <a:xfrm>
            <a:off x="4192217" y="5589240"/>
            <a:ext cx="1311898" cy="461665"/>
          </a:xfrm>
          <a:prstGeom prst="rect">
            <a:avLst/>
          </a:prstGeom>
          <a:noFill/>
        </p:spPr>
        <p:txBody>
          <a:bodyPr wrap="none" rtlCol="0">
            <a:spAutoFit/>
          </a:bodyPr>
          <a:lstStyle/>
          <a:p>
            <a:r>
              <a:rPr lang="en-GB" sz="2400" b="1" dirty="0" smtClean="0"/>
              <a:t>Quantity</a:t>
            </a:r>
            <a:endParaRPr lang="en-GB" sz="2400" b="1" dirty="0"/>
          </a:p>
        </p:txBody>
      </p:sp>
      <p:sp>
        <p:nvSpPr>
          <p:cNvPr id="37" name="TextBox 36"/>
          <p:cNvSpPr txBox="1"/>
          <p:nvPr/>
        </p:nvSpPr>
        <p:spPr>
          <a:xfrm>
            <a:off x="3707904" y="2668345"/>
            <a:ext cx="349776" cy="523220"/>
          </a:xfrm>
          <a:prstGeom prst="rect">
            <a:avLst/>
          </a:prstGeom>
          <a:noFill/>
        </p:spPr>
        <p:txBody>
          <a:bodyPr wrap="none" rtlCol="0">
            <a:spAutoFit/>
          </a:bodyPr>
          <a:lstStyle/>
          <a:p>
            <a:r>
              <a:rPr lang="en-GB" sz="2800" dirty="0" smtClean="0"/>
              <a:t>S</a:t>
            </a:r>
            <a:endParaRPr lang="en-GB" sz="2800" dirty="0"/>
          </a:p>
        </p:txBody>
      </p:sp>
      <p:sp>
        <p:nvSpPr>
          <p:cNvPr id="38" name="TextBox 37"/>
          <p:cNvSpPr txBox="1"/>
          <p:nvPr/>
        </p:nvSpPr>
        <p:spPr>
          <a:xfrm>
            <a:off x="3923928" y="5039598"/>
            <a:ext cx="588623" cy="523220"/>
          </a:xfrm>
          <a:prstGeom prst="rect">
            <a:avLst/>
          </a:prstGeom>
          <a:noFill/>
        </p:spPr>
        <p:txBody>
          <a:bodyPr wrap="none" rtlCol="0">
            <a:spAutoFit/>
          </a:bodyPr>
          <a:lstStyle/>
          <a:p>
            <a:r>
              <a:rPr lang="en-GB" sz="2800" dirty="0" smtClean="0"/>
              <a:t>D1</a:t>
            </a:r>
            <a:endParaRPr lang="en-GB" sz="2800" dirty="0"/>
          </a:p>
        </p:txBody>
      </p:sp>
    </p:spTree>
    <p:extLst>
      <p:ext uri="{BB962C8B-B14F-4D97-AF65-F5344CB8AC3E}">
        <p14:creationId xmlns:p14="http://schemas.microsoft.com/office/powerpoint/2010/main" val="39881825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National</a:t>
            </a:r>
            <a:r>
              <a:rPr lang="en-GB" dirty="0" smtClean="0"/>
              <a:t> Minimum Wage?</a:t>
            </a:r>
            <a:endParaRPr lang="en-GB" dirty="0"/>
          </a:p>
        </p:txBody>
      </p:sp>
      <p:sp>
        <p:nvSpPr>
          <p:cNvPr id="3" name="Content Placeholder 2"/>
          <p:cNvSpPr>
            <a:spLocks noGrp="1"/>
          </p:cNvSpPr>
          <p:nvPr>
            <p:ph idx="1"/>
          </p:nvPr>
        </p:nvSpPr>
        <p:spPr>
          <a:ln w="12700"/>
        </p:spPr>
        <p:txBody>
          <a:bodyPr/>
          <a:lstStyle/>
          <a:p>
            <a:pPr marL="0" indent="0">
              <a:buNone/>
            </a:pPr>
            <a:endParaRPr lang="en-GB" sz="2000" dirty="0"/>
          </a:p>
        </p:txBody>
      </p:sp>
      <p:sp>
        <p:nvSpPr>
          <p:cNvPr id="4" name="Footer Placeholder 3"/>
          <p:cNvSpPr>
            <a:spLocks noGrp="1"/>
          </p:cNvSpPr>
          <p:nvPr>
            <p:ph type="ftr" sz="quarter" idx="11"/>
          </p:nvPr>
        </p:nvSpPr>
        <p:spPr/>
        <p:txBody>
          <a:bodyPr/>
          <a:lstStyle/>
          <a:p>
            <a:pPr>
              <a:defRPr/>
            </a:pPr>
            <a:r>
              <a:rPr lang="en-GB" smtClean="0">
                <a:solidFill>
                  <a:prstClr val="black">
                    <a:tint val="75000"/>
                  </a:prstClr>
                </a:solidFill>
              </a:rPr>
              <a:t>UNCLASSIFIED</a:t>
            </a:r>
            <a:endParaRPr lang="en-GB">
              <a:solidFill>
                <a:prstClr val="black">
                  <a:tint val="75000"/>
                </a:prstClr>
              </a:solidFill>
            </a:endParaRPr>
          </a:p>
        </p:txBody>
      </p:sp>
      <p:cxnSp>
        <p:nvCxnSpPr>
          <p:cNvPr id="6" name="Straight Connector 5"/>
          <p:cNvCxnSpPr/>
          <p:nvPr/>
        </p:nvCxnSpPr>
        <p:spPr>
          <a:xfrm>
            <a:off x="1547664" y="2492896"/>
            <a:ext cx="0" cy="3168352"/>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547664" y="5661248"/>
            <a:ext cx="4896544" cy="0"/>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2195736" y="2924944"/>
            <a:ext cx="3600400" cy="2016224"/>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483768" y="2924944"/>
            <a:ext cx="3600400" cy="2088232"/>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691680" y="3429000"/>
            <a:ext cx="324036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Left Brace 15"/>
          <p:cNvSpPr/>
          <p:nvPr/>
        </p:nvSpPr>
        <p:spPr>
          <a:xfrm rot="5400000">
            <a:off x="4041658" y="2519182"/>
            <a:ext cx="268596" cy="136815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TextBox 16"/>
          <p:cNvSpPr txBox="1"/>
          <p:nvPr/>
        </p:nvSpPr>
        <p:spPr>
          <a:xfrm>
            <a:off x="755576" y="2446509"/>
            <a:ext cx="644728" cy="400110"/>
          </a:xfrm>
          <a:prstGeom prst="rect">
            <a:avLst/>
          </a:prstGeom>
          <a:noFill/>
          <a:ln w="12700">
            <a:solidFill>
              <a:schemeClr val="tx1"/>
            </a:solidFill>
          </a:ln>
        </p:spPr>
        <p:txBody>
          <a:bodyPr wrap="none" rtlCol="0">
            <a:spAutoFit/>
          </a:bodyPr>
          <a:lstStyle/>
          <a:p>
            <a:r>
              <a:rPr lang="en-GB" sz="2000" dirty="0" smtClean="0"/>
              <a:t>W/P</a:t>
            </a:r>
            <a:endParaRPr lang="en-GB" sz="2000" dirty="0"/>
          </a:p>
        </p:txBody>
      </p:sp>
      <p:sp>
        <p:nvSpPr>
          <p:cNvPr id="19" name="TextBox 18"/>
          <p:cNvSpPr txBox="1"/>
          <p:nvPr/>
        </p:nvSpPr>
        <p:spPr>
          <a:xfrm>
            <a:off x="3351115" y="2699628"/>
            <a:ext cx="1649682" cy="369332"/>
          </a:xfrm>
          <a:prstGeom prst="rect">
            <a:avLst/>
          </a:prstGeom>
          <a:noFill/>
        </p:spPr>
        <p:txBody>
          <a:bodyPr wrap="none" rtlCol="0">
            <a:spAutoFit/>
          </a:bodyPr>
          <a:lstStyle/>
          <a:p>
            <a:r>
              <a:rPr lang="en-GB" dirty="0" smtClean="0"/>
              <a:t>Unemployment</a:t>
            </a:r>
            <a:endParaRPr lang="en-GB" dirty="0"/>
          </a:p>
        </p:txBody>
      </p:sp>
      <p:sp>
        <p:nvSpPr>
          <p:cNvPr id="20" name="TextBox 19"/>
          <p:cNvSpPr txBox="1"/>
          <p:nvPr/>
        </p:nvSpPr>
        <p:spPr>
          <a:xfrm>
            <a:off x="5991802" y="2673186"/>
            <a:ext cx="290464" cy="369332"/>
          </a:xfrm>
          <a:prstGeom prst="rect">
            <a:avLst/>
          </a:prstGeom>
          <a:noFill/>
        </p:spPr>
        <p:txBody>
          <a:bodyPr wrap="none" rtlCol="0">
            <a:spAutoFit/>
          </a:bodyPr>
          <a:lstStyle/>
          <a:p>
            <a:r>
              <a:rPr lang="en-GB" dirty="0" smtClean="0"/>
              <a:t>S</a:t>
            </a:r>
            <a:endParaRPr lang="en-GB" dirty="0"/>
          </a:p>
        </p:txBody>
      </p:sp>
      <p:sp>
        <p:nvSpPr>
          <p:cNvPr id="21" name="TextBox 20"/>
          <p:cNvSpPr txBox="1"/>
          <p:nvPr/>
        </p:nvSpPr>
        <p:spPr>
          <a:xfrm>
            <a:off x="6137034" y="4756502"/>
            <a:ext cx="327334" cy="369332"/>
          </a:xfrm>
          <a:prstGeom prst="rect">
            <a:avLst/>
          </a:prstGeom>
          <a:noFill/>
        </p:spPr>
        <p:txBody>
          <a:bodyPr wrap="none" rtlCol="0">
            <a:spAutoFit/>
          </a:bodyPr>
          <a:lstStyle/>
          <a:p>
            <a:r>
              <a:rPr lang="en-GB" dirty="0" smtClean="0"/>
              <a:t>D</a:t>
            </a:r>
            <a:endParaRPr lang="en-GB" dirty="0"/>
          </a:p>
        </p:txBody>
      </p:sp>
      <p:sp>
        <p:nvSpPr>
          <p:cNvPr id="22" name="TextBox 21"/>
          <p:cNvSpPr txBox="1"/>
          <p:nvPr/>
        </p:nvSpPr>
        <p:spPr>
          <a:xfrm>
            <a:off x="6323143" y="5661248"/>
            <a:ext cx="282450" cy="369332"/>
          </a:xfrm>
          <a:prstGeom prst="rect">
            <a:avLst/>
          </a:prstGeom>
          <a:noFill/>
        </p:spPr>
        <p:txBody>
          <a:bodyPr wrap="none" rtlCol="0">
            <a:spAutoFit/>
          </a:bodyPr>
          <a:lstStyle/>
          <a:p>
            <a:r>
              <a:rPr lang="en-GB" dirty="0" smtClean="0"/>
              <a:t>L</a:t>
            </a:r>
            <a:endParaRPr lang="en-GB" dirty="0"/>
          </a:p>
        </p:txBody>
      </p:sp>
    </p:spTree>
    <p:extLst>
      <p:ext uri="{BB962C8B-B14F-4D97-AF65-F5344CB8AC3E}">
        <p14:creationId xmlns:p14="http://schemas.microsoft.com/office/powerpoint/2010/main" val="24648812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Immigration?</a:t>
            </a:r>
            <a:endParaRPr lang="en-GB" dirty="0"/>
          </a:p>
        </p:txBody>
      </p:sp>
      <p:sp>
        <p:nvSpPr>
          <p:cNvPr id="4" name="Footer Placeholder 3"/>
          <p:cNvSpPr>
            <a:spLocks noGrp="1"/>
          </p:cNvSpPr>
          <p:nvPr>
            <p:ph type="ftr" sz="quarter" idx="11"/>
          </p:nvPr>
        </p:nvSpPr>
        <p:spPr/>
        <p:txBody>
          <a:bodyPr/>
          <a:lstStyle/>
          <a:p>
            <a:pPr>
              <a:defRPr/>
            </a:pPr>
            <a:r>
              <a:rPr lang="en-GB" smtClean="0">
                <a:solidFill>
                  <a:prstClr val="black">
                    <a:tint val="75000"/>
                  </a:prstClr>
                </a:solidFill>
              </a:rPr>
              <a:t>UNCLASSIFIED</a:t>
            </a:r>
            <a:endParaRPr lang="en-GB">
              <a:solidFill>
                <a:prstClr val="black">
                  <a:tint val="75000"/>
                </a:prstClr>
              </a:solidFill>
            </a:endParaRPr>
          </a:p>
        </p:txBody>
      </p:sp>
      <p:pic>
        <p:nvPicPr>
          <p:cNvPr id="409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844824"/>
            <a:ext cx="8640960"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90538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1"/>
          <p:cNvSpPr>
            <a:spLocks noGrp="1"/>
          </p:cNvSpPr>
          <p:nvPr>
            <p:ph type="title"/>
          </p:nvPr>
        </p:nvSpPr>
        <p:spPr/>
        <p:txBody>
          <a:bodyPr/>
          <a:lstStyle/>
          <a:p>
            <a:r>
              <a:rPr lang="en-GB" altLang="en-US" sz="3200" dirty="0" smtClean="0"/>
              <a:t>Data Errors: Foreign Owned UK Firms are more productive than UK firms so encourage Foreign Direct Investment?</a:t>
            </a:r>
          </a:p>
        </p:txBody>
      </p:sp>
      <p:sp>
        <p:nvSpPr>
          <p:cNvPr id="4" name="Oval 3"/>
          <p:cNvSpPr/>
          <p:nvPr/>
        </p:nvSpPr>
        <p:spPr>
          <a:xfrm>
            <a:off x="2195513" y="2349500"/>
            <a:ext cx="2881312" cy="27352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166916" name="Content Placeholder 4"/>
          <p:cNvSpPr>
            <a:spLocks noGrp="1"/>
          </p:cNvSpPr>
          <p:nvPr>
            <p:ph idx="1"/>
          </p:nvPr>
        </p:nvSpPr>
        <p:spPr>
          <a:xfrm>
            <a:off x="-107950" y="1782763"/>
            <a:ext cx="8229600" cy="4525962"/>
          </a:xfrm>
        </p:spPr>
        <p:txBody>
          <a:bodyPr/>
          <a:lstStyle/>
          <a:p>
            <a:pPr marL="0" indent="0">
              <a:buFont typeface="Arial" charset="0"/>
              <a:buNone/>
            </a:pPr>
            <a:endParaRPr lang="en-GB" altLang="en-US" smtClean="0"/>
          </a:p>
        </p:txBody>
      </p:sp>
      <p:sp>
        <p:nvSpPr>
          <p:cNvPr id="7" name="Oval 6"/>
          <p:cNvSpPr/>
          <p:nvPr/>
        </p:nvSpPr>
        <p:spPr>
          <a:xfrm>
            <a:off x="3851275" y="2133600"/>
            <a:ext cx="4897438" cy="41751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166918" name="TextBox 7"/>
          <p:cNvSpPr txBox="1">
            <a:spLocks noChangeArrowheads="1"/>
          </p:cNvSpPr>
          <p:nvPr/>
        </p:nvSpPr>
        <p:spPr bwMode="auto">
          <a:xfrm>
            <a:off x="2411413" y="3429000"/>
            <a:ext cx="6842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GB" altLang="en-US" sz="2800">
                <a:solidFill>
                  <a:srgbClr val="000000"/>
                </a:solidFill>
              </a:rPr>
              <a:t>UK</a:t>
            </a:r>
          </a:p>
        </p:txBody>
      </p:sp>
      <p:sp>
        <p:nvSpPr>
          <p:cNvPr id="166919" name="TextBox 8"/>
          <p:cNvSpPr txBox="1">
            <a:spLocks noChangeArrowheads="1"/>
          </p:cNvSpPr>
          <p:nvPr/>
        </p:nvSpPr>
        <p:spPr bwMode="auto">
          <a:xfrm>
            <a:off x="5724525" y="3429000"/>
            <a:ext cx="1511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GB" altLang="en-US" sz="2800">
                <a:solidFill>
                  <a:srgbClr val="000000"/>
                </a:solidFill>
              </a:rPr>
              <a:t>Foreign</a:t>
            </a:r>
          </a:p>
        </p:txBody>
      </p:sp>
      <p:sp>
        <p:nvSpPr>
          <p:cNvPr id="166920" name="TextBox 9"/>
          <p:cNvSpPr txBox="1">
            <a:spLocks noChangeArrowheads="1"/>
          </p:cNvSpPr>
          <p:nvPr/>
        </p:nvSpPr>
        <p:spPr bwMode="auto">
          <a:xfrm rot="-4130720">
            <a:off x="3670300" y="3767138"/>
            <a:ext cx="1557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GB" altLang="en-US">
                <a:solidFill>
                  <a:srgbClr val="000000"/>
                </a:solidFill>
              </a:rPr>
              <a:t>Multi-national</a:t>
            </a:r>
          </a:p>
        </p:txBody>
      </p:sp>
    </p:spTree>
    <p:extLst>
      <p:ext uri="{BB962C8B-B14F-4D97-AF65-F5344CB8AC3E}">
        <p14:creationId xmlns:p14="http://schemas.microsoft.com/office/powerpoint/2010/main" val="7872491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itle 2"/>
          <p:cNvSpPr>
            <a:spLocks noGrp="1"/>
          </p:cNvSpPr>
          <p:nvPr>
            <p:ph type="title"/>
          </p:nvPr>
        </p:nvSpPr>
        <p:spPr>
          <a:xfrm>
            <a:off x="457200" y="274638"/>
            <a:ext cx="8218488" cy="2074862"/>
          </a:xfrm>
        </p:spPr>
        <p:txBody>
          <a:bodyPr/>
          <a:lstStyle/>
          <a:p>
            <a:r>
              <a:rPr lang="en-GB" altLang="en-US" smtClean="0"/>
              <a:t>‘If all regions had grown at just the average rate then overall UK growth would have been higher’</a:t>
            </a:r>
          </a:p>
        </p:txBody>
      </p:sp>
      <p:sp>
        <p:nvSpPr>
          <p:cNvPr id="4" name="Content Placeholder 3"/>
          <p:cNvSpPr>
            <a:spLocks noGrp="1"/>
          </p:cNvSpPr>
          <p:nvPr>
            <p:ph idx="1"/>
          </p:nvPr>
        </p:nvSpPr>
        <p:spPr/>
        <p:txBody>
          <a:bodyPr/>
          <a:lstStyle/>
          <a:p>
            <a:pPr marL="0" indent="0">
              <a:buFont typeface="Arial" charset="0"/>
              <a:buNone/>
              <a:defRPr/>
            </a:pPr>
            <a:endParaRPr lang="en-GB" dirty="0" smtClean="0"/>
          </a:p>
          <a:p>
            <a:pPr>
              <a:defRPr/>
            </a:pPr>
            <a:endParaRPr lang="en-GB" dirty="0"/>
          </a:p>
          <a:p>
            <a:pPr marL="0" indent="0">
              <a:buFont typeface="Arial" charset="0"/>
              <a:buNone/>
              <a:defRPr/>
            </a:pPr>
            <a:r>
              <a:rPr lang="en-GB" dirty="0" smtClean="0"/>
              <a:t>Why did a government economist recommend that this sentence be removed from a Minister’s briefing?</a:t>
            </a:r>
          </a:p>
          <a:p>
            <a:pPr>
              <a:defRPr/>
            </a:pPr>
            <a:endParaRPr lang="en-GB" dirty="0"/>
          </a:p>
          <a:p>
            <a:pPr marL="0" indent="0" algn="ctr">
              <a:buFont typeface="Arial" charset="0"/>
              <a:buNone/>
              <a:defRPr/>
            </a:pPr>
            <a:endParaRPr lang="en-GB" sz="8000" b="1" dirty="0"/>
          </a:p>
        </p:txBody>
      </p:sp>
      <p:sp>
        <p:nvSpPr>
          <p:cNvPr id="2" name="Footer Placeholder 1"/>
          <p:cNvSpPr>
            <a:spLocks noGrp="1"/>
          </p:cNvSpPr>
          <p:nvPr>
            <p:ph type="ftr" sz="quarter" idx="11"/>
          </p:nvPr>
        </p:nvSpPr>
        <p:spPr/>
        <p:txBody>
          <a:bodyPr/>
          <a:lstStyle/>
          <a:p>
            <a:pPr>
              <a:defRPr/>
            </a:pPr>
            <a:r>
              <a:rPr lang="en-GB" smtClean="0">
                <a:solidFill>
                  <a:prstClr val="black">
                    <a:tint val="75000"/>
                  </a:prstClr>
                </a:solidFill>
              </a:rPr>
              <a:t>UNCLASSIFIED</a:t>
            </a:r>
            <a:endParaRPr lang="en-GB">
              <a:solidFill>
                <a:prstClr val="black">
                  <a:tint val="75000"/>
                </a:prstClr>
              </a:solidFill>
            </a:endParaRPr>
          </a:p>
        </p:txBody>
      </p:sp>
    </p:spTree>
    <p:extLst>
      <p:ext uri="{BB962C8B-B14F-4D97-AF65-F5344CB8AC3E}">
        <p14:creationId xmlns:p14="http://schemas.microsoft.com/office/powerpoint/2010/main" val="10834828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Practise applying economics to </a:t>
            </a:r>
            <a:endParaRPr lang="en-GB" dirty="0"/>
          </a:p>
        </p:txBody>
      </p:sp>
      <p:sp>
        <p:nvSpPr>
          <p:cNvPr id="3" name="Content Placeholder 2"/>
          <p:cNvSpPr>
            <a:spLocks noGrp="1"/>
          </p:cNvSpPr>
          <p:nvPr>
            <p:ph idx="1"/>
          </p:nvPr>
        </p:nvSpPr>
        <p:spPr>
          <a:xfrm>
            <a:off x="611560" y="1412776"/>
            <a:ext cx="8219256" cy="4569371"/>
          </a:xfrm>
        </p:spPr>
        <p:txBody>
          <a:bodyPr/>
          <a:lstStyle/>
          <a:p>
            <a:r>
              <a:rPr lang="en-GB" dirty="0" smtClean="0"/>
              <a:t>Why no petrol stations in the middle of cities?</a:t>
            </a:r>
          </a:p>
          <a:p>
            <a:r>
              <a:rPr lang="en-GB" dirty="0" smtClean="0"/>
              <a:t>Why lights in fridges but not freezers?</a:t>
            </a:r>
          </a:p>
          <a:p>
            <a:r>
              <a:rPr lang="en-GB" dirty="0" smtClean="0"/>
              <a:t>Why are males more interested in casual sex? </a:t>
            </a:r>
          </a:p>
          <a:p>
            <a:r>
              <a:rPr lang="en-GB" dirty="0" smtClean="0"/>
              <a:t>Why a smoking ban and not Coase?</a:t>
            </a:r>
          </a:p>
          <a:p>
            <a:r>
              <a:rPr lang="en-GB" dirty="0" smtClean="0"/>
              <a:t>We are richer but NHS is ‘unaffordable’?</a:t>
            </a:r>
          </a:p>
          <a:p>
            <a:r>
              <a:rPr lang="en-GB" dirty="0" smtClean="0"/>
              <a:t>What does obesity say about utility max?</a:t>
            </a:r>
          </a:p>
          <a:p>
            <a:r>
              <a:rPr lang="en-GB" dirty="0" smtClean="0"/>
              <a:t>How much should we value future generations?</a:t>
            </a:r>
          </a:p>
          <a:p>
            <a:r>
              <a:rPr lang="en-GB" dirty="0" smtClean="0"/>
              <a:t>How often do economists change their minds?</a:t>
            </a:r>
            <a:br>
              <a:rPr lang="en-GB" dirty="0" smtClean="0"/>
            </a:br>
            <a:endParaRPr lang="en-GB" dirty="0"/>
          </a:p>
        </p:txBody>
      </p:sp>
      <p:sp>
        <p:nvSpPr>
          <p:cNvPr id="4" name="Footer Placeholder 3"/>
          <p:cNvSpPr>
            <a:spLocks noGrp="1"/>
          </p:cNvSpPr>
          <p:nvPr>
            <p:ph type="ftr" sz="quarter" idx="11"/>
          </p:nvPr>
        </p:nvSpPr>
        <p:spPr/>
        <p:txBody>
          <a:bodyPr/>
          <a:lstStyle/>
          <a:p>
            <a:pPr>
              <a:defRPr/>
            </a:pPr>
            <a:r>
              <a:rPr lang="en-GB" smtClean="0">
                <a:solidFill>
                  <a:prstClr val="black">
                    <a:tint val="75000"/>
                  </a:prstClr>
                </a:solidFill>
              </a:rPr>
              <a:t>UNCLASSIFIED</a:t>
            </a:r>
            <a:endParaRPr lang="en-GB">
              <a:solidFill>
                <a:prstClr val="black">
                  <a:tint val="75000"/>
                </a:prstClr>
              </a:solidFill>
            </a:endParaRPr>
          </a:p>
        </p:txBody>
      </p:sp>
    </p:spTree>
    <p:extLst>
      <p:ext uri="{BB962C8B-B14F-4D97-AF65-F5344CB8AC3E}">
        <p14:creationId xmlns:p14="http://schemas.microsoft.com/office/powerpoint/2010/main" val="15319953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descr="PKG26A"/>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8099" y="836712"/>
            <a:ext cx="6339840" cy="512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059" name="Group 5"/>
          <p:cNvGrpSpPr>
            <a:grpSpLocks/>
          </p:cNvGrpSpPr>
          <p:nvPr/>
        </p:nvGrpSpPr>
        <p:grpSpPr bwMode="auto">
          <a:xfrm>
            <a:off x="685800" y="6096000"/>
            <a:ext cx="4914900" cy="687388"/>
            <a:chOff x="1797" y="1077"/>
            <a:chExt cx="7740" cy="1083"/>
          </a:xfrm>
        </p:grpSpPr>
        <p:sp>
          <p:nvSpPr>
            <p:cNvPr id="45061" name="Text Box 6"/>
            <p:cNvSpPr txBox="1">
              <a:spLocks noChangeArrowheads="1"/>
            </p:cNvSpPr>
            <p:nvPr/>
          </p:nvSpPr>
          <p:spPr bwMode="auto">
            <a:xfrm>
              <a:off x="3057" y="1134"/>
              <a:ext cx="6480"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3240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GB" sz="1400" b="1">
                  <a:solidFill>
                    <a:srgbClr val="A50021"/>
                  </a:solidFill>
                  <a:latin typeface="Gill Sans MT" pitchFamily="34" charset="0"/>
                </a:rPr>
                <a:t>    </a:t>
              </a:r>
              <a:r>
                <a:rPr lang="en-US" sz="1400" b="1">
                  <a:solidFill>
                    <a:srgbClr val="A50021"/>
                  </a:solidFill>
                  <a:latin typeface="Gill Sans MT" pitchFamily="34" charset="0"/>
                </a:rPr>
                <a:t>GOVERNMENT ECONOMIC SERVICE</a:t>
              </a:r>
              <a:endParaRPr lang="en-US" sz="1200">
                <a:solidFill>
                  <a:srgbClr val="A50021"/>
                </a:solidFill>
                <a:latin typeface="Gill Sans MT" pitchFamily="34" charset="0"/>
              </a:endParaRPr>
            </a:p>
          </p:txBody>
        </p:sp>
        <p:sp>
          <p:nvSpPr>
            <p:cNvPr id="45062" name="Text Box 7"/>
            <p:cNvSpPr txBox="1">
              <a:spLocks noChangeArrowheads="1"/>
            </p:cNvSpPr>
            <p:nvPr/>
          </p:nvSpPr>
          <p:spPr bwMode="auto">
            <a:xfrm>
              <a:off x="3417" y="1440"/>
              <a:ext cx="540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6480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1000">
                  <a:solidFill>
                    <a:srgbClr val="A50021"/>
                  </a:solidFill>
                  <a:latin typeface="Gill Sans MT" pitchFamily="34" charset="0"/>
                </a:rPr>
                <a:t>Making economists better</a:t>
              </a:r>
            </a:p>
            <a:p>
              <a:r>
                <a:rPr lang="en-US" sz="1000">
                  <a:solidFill>
                    <a:srgbClr val="A50021"/>
                  </a:solidFill>
                  <a:latin typeface="Gill Sans MT" pitchFamily="34" charset="0"/>
                </a:rPr>
                <a:t>Making better use of economics</a:t>
              </a:r>
              <a:endParaRPr lang="en-US" sz="1200">
                <a:solidFill>
                  <a:srgbClr val="A50021"/>
                </a:solidFill>
                <a:latin typeface="Gill Sans MT" pitchFamily="34" charset="0"/>
              </a:endParaRPr>
            </a:p>
          </p:txBody>
        </p:sp>
        <p:sp>
          <p:nvSpPr>
            <p:cNvPr id="45063" name="Text Box 8"/>
            <p:cNvSpPr txBox="1">
              <a:spLocks noChangeArrowheads="1"/>
            </p:cNvSpPr>
            <p:nvPr/>
          </p:nvSpPr>
          <p:spPr bwMode="auto">
            <a:xfrm>
              <a:off x="1797" y="1077"/>
              <a:ext cx="162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r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3600" b="1">
                  <a:solidFill>
                    <a:srgbClr val="A50021"/>
                  </a:solidFill>
                  <a:latin typeface="Gill Sans MT" pitchFamily="34" charset="0"/>
                </a:rPr>
                <a:t>GES</a:t>
              </a:r>
              <a:endParaRPr lang="en-US" sz="3600">
                <a:solidFill>
                  <a:srgbClr val="A50021"/>
                </a:solidFill>
                <a:latin typeface="Gill Sans MT" pitchFamily="34" charset="0"/>
              </a:endParaRPr>
            </a:p>
          </p:txBody>
        </p:sp>
      </p:grpSp>
      <p:sp>
        <p:nvSpPr>
          <p:cNvPr id="45060" name="Footer Placeholder 6"/>
          <p:cNvSpPr>
            <a:spLocks noGrp="1"/>
          </p:cNvSpPr>
          <p:nvPr>
            <p:ph type="ftr" sz="quarter" idx="11"/>
          </p:nvPr>
        </p:nvSpPr>
        <p:spPr bwMode="auto">
          <a:xfrm>
            <a:off x="0" y="6356350"/>
            <a:ext cx="9144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GB" sz="1100" smtClean="0">
                <a:solidFill>
                  <a:srgbClr val="000000"/>
                </a:solidFill>
                <a:latin typeface="Calibri" pitchFamily="34" charset="0"/>
              </a:rPr>
              <a:t>UNCLASSIFIED</a:t>
            </a:r>
          </a:p>
        </p:txBody>
      </p:sp>
      <p:sp>
        <p:nvSpPr>
          <p:cNvPr id="2" name="TextBox 1"/>
          <p:cNvSpPr txBox="1"/>
          <p:nvPr/>
        </p:nvSpPr>
        <p:spPr>
          <a:xfrm>
            <a:off x="685800" y="200835"/>
            <a:ext cx="7774632" cy="707886"/>
          </a:xfrm>
          <a:prstGeom prst="rect">
            <a:avLst/>
          </a:prstGeom>
          <a:noFill/>
        </p:spPr>
        <p:txBody>
          <a:bodyPr wrap="square" rtlCol="0">
            <a:spAutoFit/>
          </a:bodyPr>
          <a:lstStyle/>
          <a:p>
            <a:r>
              <a:rPr lang="en-GB" sz="4000" b="1" dirty="0">
                <a:solidFill>
                  <a:prstClr val="black"/>
                </a:solidFill>
                <a:latin typeface="Bradley Hand ITC" pitchFamily="66" charset="0"/>
              </a:rPr>
              <a:t>What SUCCESS looks like!</a:t>
            </a:r>
          </a:p>
        </p:txBody>
      </p:sp>
    </p:spTree>
    <p:extLst>
      <p:ext uri="{BB962C8B-B14F-4D97-AF65-F5344CB8AC3E}">
        <p14:creationId xmlns:p14="http://schemas.microsoft.com/office/powerpoint/2010/main" val="34913434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s://www.uu.edu/photos/7375-ra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987" y="1844824"/>
            <a:ext cx="4658534" cy="3118522"/>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700808"/>
            <a:ext cx="3772344" cy="3200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16632"/>
            <a:ext cx="1579563"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49798" y="5229200"/>
            <a:ext cx="7655429" cy="1015663"/>
          </a:xfrm>
          <a:prstGeom prst="rect">
            <a:avLst/>
          </a:prstGeom>
          <a:noFill/>
        </p:spPr>
        <p:txBody>
          <a:bodyPr wrap="none" rtlCol="0">
            <a:spAutoFit/>
          </a:bodyPr>
          <a:lstStyle/>
          <a:p>
            <a:pPr algn="ctr"/>
            <a:r>
              <a:rPr lang="en-GB" sz="2000" b="1" dirty="0" smtClean="0"/>
              <a:t>A generalisation: academics  are prized by their peers </a:t>
            </a:r>
          </a:p>
          <a:p>
            <a:pPr algn="ctr"/>
            <a:r>
              <a:rPr lang="en-GB" sz="2000" b="1" dirty="0" smtClean="0"/>
              <a:t>for rigour and professional practitioners are prized by their employers </a:t>
            </a:r>
          </a:p>
          <a:p>
            <a:pPr algn="ctr"/>
            <a:r>
              <a:rPr lang="en-GB" sz="2000" b="1" dirty="0" smtClean="0"/>
              <a:t>for their relevance.</a:t>
            </a:r>
          </a:p>
        </p:txBody>
      </p:sp>
    </p:spTree>
    <p:extLst>
      <p:ext uri="{BB962C8B-B14F-4D97-AF65-F5344CB8AC3E}">
        <p14:creationId xmlns:p14="http://schemas.microsoft.com/office/powerpoint/2010/main" val="23650445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Left-Right Arrow 1"/>
          <p:cNvSpPr>
            <a:spLocks noChangeArrowheads="1"/>
          </p:cNvSpPr>
          <p:nvPr/>
        </p:nvSpPr>
        <p:spPr bwMode="auto">
          <a:xfrm>
            <a:off x="1287463" y="5229225"/>
            <a:ext cx="6553200" cy="484188"/>
          </a:xfrm>
          <a:prstGeom prst="leftRightArrow">
            <a:avLst>
              <a:gd name="adj1" fmla="val 50000"/>
              <a:gd name="adj2" fmla="val 50065"/>
            </a:avLst>
          </a:prstGeom>
          <a:solidFill>
            <a:srgbClr val="000000"/>
          </a:solidFill>
          <a:ln w="3175" algn="ctr">
            <a:solidFill>
              <a:schemeClr val="tx1"/>
            </a:solidFill>
            <a:round/>
            <a:headEnd/>
            <a:tailEnd/>
          </a:ln>
        </p:spPr>
        <p:txBody>
          <a:bodyPr lIns="0" tIns="0" rIns="0" bIns="0"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20000"/>
              </a:spcBef>
              <a:spcAft>
                <a:spcPct val="0"/>
              </a:spcAft>
            </a:pPr>
            <a:endParaRPr lang="en-US" altLang="en-US" sz="2000">
              <a:solidFill>
                <a:srgbClr val="000005"/>
              </a:solidFill>
              <a:ea typeface="MS PGothic" pitchFamily="34" charset="-128"/>
              <a:cs typeface="Arial" pitchFamily="34" charset="0"/>
            </a:endParaRPr>
          </a:p>
        </p:txBody>
      </p:sp>
      <p:sp>
        <p:nvSpPr>
          <p:cNvPr id="53251" name="TextBox 2"/>
          <p:cNvSpPr txBox="1">
            <a:spLocks noChangeArrowheads="1"/>
          </p:cNvSpPr>
          <p:nvPr/>
        </p:nvSpPr>
        <p:spPr bwMode="auto">
          <a:xfrm>
            <a:off x="515938" y="4679950"/>
            <a:ext cx="15446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20000"/>
              </a:spcBef>
              <a:spcAft>
                <a:spcPct val="0"/>
              </a:spcAft>
            </a:pPr>
            <a:r>
              <a:rPr lang="en-GB" altLang="en-US" sz="3600">
                <a:solidFill>
                  <a:srgbClr val="000005"/>
                </a:solidFill>
                <a:ea typeface="MS PGothic" pitchFamily="34" charset="-128"/>
                <a:cs typeface="Arial" pitchFamily="34" charset="0"/>
              </a:rPr>
              <a:t>Rigour</a:t>
            </a:r>
          </a:p>
        </p:txBody>
      </p:sp>
      <p:sp>
        <p:nvSpPr>
          <p:cNvPr id="53252" name="TextBox 3"/>
          <p:cNvSpPr txBox="1">
            <a:spLocks noChangeArrowheads="1"/>
          </p:cNvSpPr>
          <p:nvPr/>
        </p:nvSpPr>
        <p:spPr bwMode="auto">
          <a:xfrm>
            <a:off x="6391275" y="4652963"/>
            <a:ext cx="23653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20000"/>
              </a:spcBef>
              <a:spcAft>
                <a:spcPct val="0"/>
              </a:spcAft>
            </a:pPr>
            <a:r>
              <a:rPr lang="en-GB" altLang="en-US" sz="3600">
                <a:solidFill>
                  <a:srgbClr val="000005"/>
                </a:solidFill>
                <a:ea typeface="MS PGothic" pitchFamily="34" charset="-128"/>
                <a:cs typeface="Arial" pitchFamily="34" charset="0"/>
              </a:rPr>
              <a:t>Relevance</a:t>
            </a:r>
          </a:p>
        </p:txBody>
      </p:sp>
      <p:pic>
        <p:nvPicPr>
          <p:cNvPr id="5325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693863"/>
            <a:ext cx="3028950" cy="2382837"/>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3175" algn="ctr">
                <a:solidFill>
                  <a:schemeClr val="tx1"/>
                </a:solidFill>
                <a:miter lim="800000"/>
                <a:headEnd/>
                <a:tailEnd/>
              </a14:hiddenLine>
            </a:ext>
          </a:extLst>
        </p:spPr>
      </p:pic>
      <p:pic>
        <p:nvPicPr>
          <p:cNvPr id="53254" name="Picture 4" descr="http://4.bp.blogspot.com/-v9vw0xb59i8/Ui4DtXuw0dI/AAAAAAAAADs/JxY9AFI4wj0/s1600/housesofparlia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1589088"/>
            <a:ext cx="3455988"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260648"/>
            <a:ext cx="1584325"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34969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For practitioners maths </a:t>
            </a:r>
            <a:r>
              <a:rPr lang="en-GB" dirty="0"/>
              <a:t>i</a:t>
            </a:r>
            <a:r>
              <a:rPr lang="en-GB" dirty="0" smtClean="0"/>
              <a:t>s less important than insight &amp; data skills</a:t>
            </a:r>
            <a:endParaRPr lang="en-GB"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48251" y="1600200"/>
            <a:ext cx="584749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392"/>
            <a:ext cx="1584325"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67993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PRO-BREXIT: Truncating the Y Axis</a:t>
            </a:r>
            <a:endParaRPr lang="en-GB" dirty="0"/>
          </a:p>
        </p:txBody>
      </p:sp>
      <p:sp>
        <p:nvSpPr>
          <p:cNvPr id="4" name="Footer Placeholder 3"/>
          <p:cNvSpPr>
            <a:spLocks noGrp="1"/>
          </p:cNvSpPr>
          <p:nvPr>
            <p:ph type="ftr" sz="quarter" idx="11"/>
          </p:nvPr>
        </p:nvSpPr>
        <p:spPr/>
        <p:txBody>
          <a:bodyPr/>
          <a:lstStyle/>
          <a:p>
            <a:pPr>
              <a:defRPr/>
            </a:pPr>
            <a:r>
              <a:rPr lang="en-GB" smtClean="0">
                <a:solidFill>
                  <a:prstClr val="black">
                    <a:tint val="75000"/>
                  </a:prstClr>
                </a:solidFill>
              </a:rPr>
              <a:t>UNCLASSIFIED</a:t>
            </a:r>
            <a:endParaRPr lang="en-GB">
              <a:solidFill>
                <a:prstClr val="black">
                  <a:tint val="75000"/>
                </a:prstClr>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3" y="1700808"/>
            <a:ext cx="4358379"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1700808"/>
            <a:ext cx="4504218" cy="3338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691680" y="5589240"/>
            <a:ext cx="3454600" cy="584775"/>
          </a:xfrm>
          <a:prstGeom prst="rect">
            <a:avLst/>
          </a:prstGeom>
          <a:noFill/>
        </p:spPr>
        <p:txBody>
          <a:bodyPr wrap="none" rtlCol="0">
            <a:spAutoFit/>
          </a:bodyPr>
          <a:lstStyle/>
          <a:p>
            <a:r>
              <a:rPr lang="en-GB" sz="3200" dirty="0" smtClean="0"/>
              <a:t>From the Daily Mail</a:t>
            </a:r>
            <a:endParaRPr lang="en-GB" sz="3200" dirty="0"/>
          </a:p>
        </p:txBody>
      </p:sp>
    </p:spTree>
    <p:extLst>
      <p:ext uri="{BB962C8B-B14F-4D97-AF65-F5344CB8AC3E}">
        <p14:creationId xmlns:p14="http://schemas.microsoft.com/office/powerpoint/2010/main" val="9305456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le 2"/>
          <p:cNvSpPr>
            <a:spLocks noGrp="1"/>
          </p:cNvSpPr>
          <p:nvPr>
            <p:ph type="title"/>
          </p:nvPr>
        </p:nvSpPr>
        <p:spPr/>
        <p:txBody>
          <a:bodyPr/>
          <a:lstStyle/>
          <a:p>
            <a:r>
              <a:rPr lang="en-GB" altLang="en-US" smtClean="0"/>
              <a:t>Uncontrolled expansion or growth petering out?</a:t>
            </a:r>
          </a:p>
        </p:txBody>
      </p:sp>
      <p:graphicFrame>
        <p:nvGraphicFramePr>
          <p:cNvPr id="5" name="Content Placeholder 4"/>
          <p:cNvGraphicFramePr>
            <a:graphicFrameLocks noGrp="1"/>
          </p:cNvGraphicFramePr>
          <p:nvPr>
            <p:ph idx="1"/>
          </p:nvPr>
        </p:nvGraphicFramePr>
        <p:xfrm>
          <a:off x="611188" y="1700213"/>
          <a:ext cx="2232025" cy="5405436"/>
        </p:xfrm>
        <a:graphic>
          <a:graphicData uri="http://schemas.openxmlformats.org/drawingml/2006/table">
            <a:tbl>
              <a:tblPr>
                <a:tableStyleId>{5C22544A-7EE6-4342-B048-85BDC9FD1C3A}</a:tableStyleId>
              </a:tblPr>
              <a:tblGrid>
                <a:gridCol w="2232025"/>
              </a:tblGrid>
              <a:tr h="375360">
                <a:tc>
                  <a:txBody>
                    <a:bodyPr/>
                    <a:lstStyle/>
                    <a:p>
                      <a:pPr algn="ctr" fontAlgn="b"/>
                      <a:r>
                        <a:rPr lang="en-GB" sz="2400" b="1" u="none" strike="noStrike" dirty="0" smtClean="0">
                          <a:effectLst/>
                        </a:rPr>
                        <a:t>Total</a:t>
                      </a:r>
                      <a:endParaRPr lang="en-GB" sz="2400" b="1" i="0" u="none" strike="noStrike" dirty="0">
                        <a:solidFill>
                          <a:srgbClr val="000000"/>
                        </a:solidFill>
                        <a:effectLst/>
                        <a:latin typeface="Calibri"/>
                      </a:endParaRPr>
                    </a:p>
                  </a:txBody>
                  <a:tcPr marL="9524" marR="9524" marT="9527" marB="0" anchor="b"/>
                </a:tc>
              </a:tr>
              <a:tr h="314388">
                <a:tc>
                  <a:txBody>
                    <a:bodyPr/>
                    <a:lstStyle/>
                    <a:p>
                      <a:pPr algn="ctr" fontAlgn="b"/>
                      <a:r>
                        <a:rPr lang="en-GB" sz="2000" b="1" u="none" strike="noStrike" dirty="0">
                          <a:effectLst/>
                        </a:rPr>
                        <a:t>100</a:t>
                      </a:r>
                      <a:endParaRPr lang="en-GB" sz="2000" b="1" i="0" u="none" strike="noStrike" dirty="0">
                        <a:solidFill>
                          <a:srgbClr val="000000"/>
                        </a:solidFill>
                        <a:effectLst/>
                        <a:latin typeface="Calibri"/>
                      </a:endParaRPr>
                    </a:p>
                  </a:txBody>
                  <a:tcPr marL="9524" marR="9524" marT="9527" marB="0" anchor="b"/>
                </a:tc>
              </a:tr>
              <a:tr h="314388">
                <a:tc>
                  <a:txBody>
                    <a:bodyPr/>
                    <a:lstStyle/>
                    <a:p>
                      <a:pPr algn="ctr" fontAlgn="b"/>
                      <a:r>
                        <a:rPr lang="en-GB" sz="2000" b="1" u="none" strike="noStrike" dirty="0">
                          <a:effectLst/>
                        </a:rPr>
                        <a:t>200</a:t>
                      </a:r>
                      <a:endParaRPr lang="en-GB" sz="2000" b="1" i="0" u="none" strike="noStrike" dirty="0">
                        <a:solidFill>
                          <a:srgbClr val="000000"/>
                        </a:solidFill>
                        <a:effectLst/>
                        <a:latin typeface="Calibri"/>
                      </a:endParaRPr>
                    </a:p>
                  </a:txBody>
                  <a:tcPr marL="9524" marR="9524" marT="9527" marB="0" anchor="b"/>
                </a:tc>
              </a:tr>
              <a:tr h="314388">
                <a:tc>
                  <a:txBody>
                    <a:bodyPr/>
                    <a:lstStyle/>
                    <a:p>
                      <a:pPr algn="ctr" fontAlgn="b"/>
                      <a:r>
                        <a:rPr lang="en-GB" sz="2000" b="1" u="none" strike="noStrike" dirty="0">
                          <a:effectLst/>
                        </a:rPr>
                        <a:t>400</a:t>
                      </a:r>
                      <a:endParaRPr lang="en-GB" sz="2000" b="1" i="0" u="none" strike="noStrike" dirty="0">
                        <a:solidFill>
                          <a:srgbClr val="000000"/>
                        </a:solidFill>
                        <a:effectLst/>
                        <a:latin typeface="Calibri"/>
                      </a:endParaRPr>
                    </a:p>
                  </a:txBody>
                  <a:tcPr marL="9524" marR="9524" marT="9527" marB="0" anchor="b"/>
                </a:tc>
              </a:tr>
              <a:tr h="314388">
                <a:tc>
                  <a:txBody>
                    <a:bodyPr/>
                    <a:lstStyle/>
                    <a:p>
                      <a:pPr algn="ctr" fontAlgn="b"/>
                      <a:r>
                        <a:rPr lang="en-GB" sz="2000" b="1" u="none" strike="noStrike" dirty="0">
                          <a:effectLst/>
                        </a:rPr>
                        <a:t>700</a:t>
                      </a:r>
                      <a:endParaRPr lang="en-GB" sz="2000" b="1" i="0" u="none" strike="noStrike" dirty="0">
                        <a:solidFill>
                          <a:srgbClr val="000000"/>
                        </a:solidFill>
                        <a:effectLst/>
                        <a:latin typeface="Calibri"/>
                      </a:endParaRPr>
                    </a:p>
                  </a:txBody>
                  <a:tcPr marL="9524" marR="9524" marT="9527" marB="0" anchor="b"/>
                </a:tc>
              </a:tr>
              <a:tr h="314388">
                <a:tc>
                  <a:txBody>
                    <a:bodyPr/>
                    <a:lstStyle/>
                    <a:p>
                      <a:pPr algn="ctr" fontAlgn="b"/>
                      <a:r>
                        <a:rPr lang="en-GB" sz="2000" b="1" u="none" strike="noStrike" dirty="0">
                          <a:effectLst/>
                        </a:rPr>
                        <a:t>1100</a:t>
                      </a:r>
                      <a:endParaRPr lang="en-GB" sz="2000" b="1" i="0" u="none" strike="noStrike" dirty="0">
                        <a:solidFill>
                          <a:srgbClr val="000000"/>
                        </a:solidFill>
                        <a:effectLst/>
                        <a:latin typeface="Calibri"/>
                      </a:endParaRPr>
                    </a:p>
                  </a:txBody>
                  <a:tcPr marL="9524" marR="9524" marT="9527" marB="0" anchor="b"/>
                </a:tc>
              </a:tr>
              <a:tr h="314388">
                <a:tc>
                  <a:txBody>
                    <a:bodyPr/>
                    <a:lstStyle/>
                    <a:p>
                      <a:pPr algn="ctr" fontAlgn="b"/>
                      <a:r>
                        <a:rPr lang="en-GB" sz="2000" b="1" u="none" strike="noStrike" dirty="0">
                          <a:effectLst/>
                        </a:rPr>
                        <a:t>1600</a:t>
                      </a:r>
                      <a:endParaRPr lang="en-GB" sz="2000" b="1" i="0" u="none" strike="noStrike" dirty="0">
                        <a:solidFill>
                          <a:srgbClr val="000000"/>
                        </a:solidFill>
                        <a:effectLst/>
                        <a:latin typeface="Calibri"/>
                      </a:endParaRPr>
                    </a:p>
                  </a:txBody>
                  <a:tcPr marL="9524" marR="9524" marT="9527" marB="0" anchor="b"/>
                </a:tc>
              </a:tr>
              <a:tr h="314388">
                <a:tc>
                  <a:txBody>
                    <a:bodyPr/>
                    <a:lstStyle/>
                    <a:p>
                      <a:pPr algn="ctr" fontAlgn="b"/>
                      <a:r>
                        <a:rPr lang="en-GB" sz="2000" b="1" u="none" strike="noStrike" dirty="0">
                          <a:effectLst/>
                        </a:rPr>
                        <a:t>2200</a:t>
                      </a:r>
                      <a:endParaRPr lang="en-GB" sz="2000" b="1" i="0" u="none" strike="noStrike" dirty="0">
                        <a:solidFill>
                          <a:srgbClr val="000000"/>
                        </a:solidFill>
                        <a:effectLst/>
                        <a:latin typeface="Calibri"/>
                      </a:endParaRPr>
                    </a:p>
                  </a:txBody>
                  <a:tcPr marL="9524" marR="9524" marT="9527" marB="0" anchor="b"/>
                </a:tc>
              </a:tr>
              <a:tr h="314388">
                <a:tc>
                  <a:txBody>
                    <a:bodyPr/>
                    <a:lstStyle/>
                    <a:p>
                      <a:pPr algn="ctr" fontAlgn="b"/>
                      <a:r>
                        <a:rPr lang="en-GB" sz="2000" b="1" u="none" strike="noStrike" dirty="0">
                          <a:effectLst/>
                        </a:rPr>
                        <a:t>2900</a:t>
                      </a:r>
                      <a:endParaRPr lang="en-GB" sz="2000" b="1" i="0" u="none" strike="noStrike" dirty="0">
                        <a:solidFill>
                          <a:srgbClr val="000000"/>
                        </a:solidFill>
                        <a:effectLst/>
                        <a:latin typeface="Calibri"/>
                      </a:endParaRPr>
                    </a:p>
                  </a:txBody>
                  <a:tcPr marL="9524" marR="9524" marT="9527" marB="0" anchor="b"/>
                </a:tc>
              </a:tr>
              <a:tr h="314388">
                <a:tc>
                  <a:txBody>
                    <a:bodyPr/>
                    <a:lstStyle/>
                    <a:p>
                      <a:pPr algn="ctr" fontAlgn="b"/>
                      <a:r>
                        <a:rPr lang="en-GB" sz="2000" b="1" u="none" strike="noStrike" dirty="0">
                          <a:effectLst/>
                        </a:rPr>
                        <a:t>3700</a:t>
                      </a:r>
                      <a:endParaRPr lang="en-GB" sz="2000" b="1" i="0" u="none" strike="noStrike" dirty="0">
                        <a:solidFill>
                          <a:srgbClr val="000000"/>
                        </a:solidFill>
                        <a:effectLst/>
                        <a:latin typeface="Calibri"/>
                      </a:endParaRPr>
                    </a:p>
                  </a:txBody>
                  <a:tcPr marL="9524" marR="9524" marT="9527" marB="0" anchor="b"/>
                </a:tc>
              </a:tr>
              <a:tr h="314388">
                <a:tc>
                  <a:txBody>
                    <a:bodyPr/>
                    <a:lstStyle/>
                    <a:p>
                      <a:pPr algn="ctr" fontAlgn="b"/>
                      <a:r>
                        <a:rPr lang="en-GB" sz="2000" b="1" u="none" strike="noStrike" dirty="0">
                          <a:effectLst/>
                        </a:rPr>
                        <a:t>4600</a:t>
                      </a:r>
                      <a:endParaRPr lang="en-GB" sz="2000" b="1" i="0" u="none" strike="noStrike" dirty="0">
                        <a:solidFill>
                          <a:srgbClr val="000000"/>
                        </a:solidFill>
                        <a:effectLst/>
                        <a:latin typeface="Calibri"/>
                      </a:endParaRPr>
                    </a:p>
                  </a:txBody>
                  <a:tcPr marL="9524" marR="9524" marT="9527" marB="0" anchor="b"/>
                </a:tc>
              </a:tr>
              <a:tr h="314388">
                <a:tc>
                  <a:txBody>
                    <a:bodyPr/>
                    <a:lstStyle/>
                    <a:p>
                      <a:pPr algn="ctr" fontAlgn="b"/>
                      <a:r>
                        <a:rPr lang="en-GB" sz="2000" b="1" u="none" strike="noStrike" dirty="0">
                          <a:effectLst/>
                        </a:rPr>
                        <a:t>5600</a:t>
                      </a:r>
                      <a:endParaRPr lang="en-GB" sz="2000" b="1" i="0" u="none" strike="noStrike" dirty="0">
                        <a:solidFill>
                          <a:srgbClr val="000000"/>
                        </a:solidFill>
                        <a:effectLst/>
                        <a:latin typeface="Calibri"/>
                      </a:endParaRPr>
                    </a:p>
                  </a:txBody>
                  <a:tcPr marL="9524" marR="9524" marT="9527" marB="0" anchor="b"/>
                </a:tc>
              </a:tr>
              <a:tr h="314388">
                <a:tc>
                  <a:txBody>
                    <a:bodyPr/>
                    <a:lstStyle/>
                    <a:p>
                      <a:pPr algn="ctr" fontAlgn="b"/>
                      <a:r>
                        <a:rPr lang="en-GB" sz="2000" b="1" u="none" strike="noStrike" dirty="0">
                          <a:effectLst/>
                        </a:rPr>
                        <a:t>6300</a:t>
                      </a:r>
                      <a:endParaRPr lang="en-GB" sz="2000" b="1" i="0" u="none" strike="noStrike" dirty="0">
                        <a:solidFill>
                          <a:srgbClr val="000000"/>
                        </a:solidFill>
                        <a:effectLst/>
                        <a:latin typeface="Calibri"/>
                      </a:endParaRPr>
                    </a:p>
                  </a:txBody>
                  <a:tcPr marL="9524" marR="9524" marT="9527" marB="0" anchor="b"/>
                </a:tc>
              </a:tr>
              <a:tr h="209570">
                <a:tc>
                  <a:txBody>
                    <a:bodyPr/>
                    <a:lstStyle/>
                    <a:p>
                      <a:pPr algn="l" fontAlgn="b"/>
                      <a:endParaRPr lang="en-GB" sz="1100" b="0" i="0" u="none" strike="noStrike">
                        <a:solidFill>
                          <a:srgbClr val="000000"/>
                        </a:solidFill>
                        <a:effectLst/>
                        <a:latin typeface="Calibri"/>
                      </a:endParaRPr>
                    </a:p>
                  </a:txBody>
                  <a:tcPr marL="9524" marR="9524" marT="9527" marB="0" anchor="b"/>
                </a:tc>
              </a:tr>
              <a:tr h="209570">
                <a:tc>
                  <a:txBody>
                    <a:bodyPr/>
                    <a:lstStyle/>
                    <a:p>
                      <a:pPr algn="l" fontAlgn="b"/>
                      <a:endParaRPr lang="en-GB" sz="1100" b="0" i="0" u="none" strike="noStrike">
                        <a:solidFill>
                          <a:srgbClr val="000000"/>
                        </a:solidFill>
                        <a:effectLst/>
                        <a:latin typeface="Calibri"/>
                      </a:endParaRPr>
                    </a:p>
                  </a:txBody>
                  <a:tcPr marL="9524" marR="9524" marT="9527" marB="0" anchor="b"/>
                </a:tc>
              </a:tr>
              <a:tr h="209570">
                <a:tc>
                  <a:txBody>
                    <a:bodyPr/>
                    <a:lstStyle/>
                    <a:p>
                      <a:pPr algn="l" fontAlgn="b"/>
                      <a:endParaRPr lang="en-GB" sz="1100" b="0" i="0" u="none" strike="noStrike">
                        <a:solidFill>
                          <a:srgbClr val="000000"/>
                        </a:solidFill>
                        <a:effectLst/>
                        <a:latin typeface="Calibri"/>
                      </a:endParaRPr>
                    </a:p>
                  </a:txBody>
                  <a:tcPr marL="9524" marR="9524" marT="9527" marB="0" anchor="b"/>
                </a:tc>
              </a:tr>
              <a:tr h="209570">
                <a:tc>
                  <a:txBody>
                    <a:bodyPr/>
                    <a:lstStyle/>
                    <a:p>
                      <a:pPr algn="l" fontAlgn="b"/>
                      <a:endParaRPr lang="en-GB" sz="1100" b="0" i="0" u="none" strike="noStrike">
                        <a:solidFill>
                          <a:srgbClr val="000000"/>
                        </a:solidFill>
                        <a:effectLst/>
                        <a:latin typeface="Calibri"/>
                      </a:endParaRPr>
                    </a:p>
                  </a:txBody>
                  <a:tcPr marL="9524" marR="9524" marT="9527" marB="0" anchor="b"/>
                </a:tc>
              </a:tr>
              <a:tr h="209570">
                <a:tc>
                  <a:txBody>
                    <a:bodyPr/>
                    <a:lstStyle/>
                    <a:p>
                      <a:pPr algn="l" fontAlgn="b"/>
                      <a:endParaRPr lang="en-GB" sz="1100" b="0" i="0" u="none" strike="noStrike">
                        <a:solidFill>
                          <a:srgbClr val="000000"/>
                        </a:solidFill>
                        <a:effectLst/>
                        <a:latin typeface="Calibri"/>
                      </a:endParaRPr>
                    </a:p>
                  </a:txBody>
                  <a:tcPr marL="9524" marR="9524" marT="9527" marB="0" anchor="b"/>
                </a:tc>
              </a:tr>
              <a:tr h="209570">
                <a:tc>
                  <a:txBody>
                    <a:bodyPr/>
                    <a:lstStyle/>
                    <a:p>
                      <a:pPr algn="l" fontAlgn="b"/>
                      <a:endParaRPr lang="en-GB" sz="1100" b="0" i="0" u="none" strike="noStrike" dirty="0">
                        <a:solidFill>
                          <a:srgbClr val="000000"/>
                        </a:solidFill>
                        <a:effectLst/>
                        <a:latin typeface="Calibri"/>
                      </a:endParaRPr>
                    </a:p>
                  </a:txBody>
                  <a:tcPr marL="9524" marR="9524" marT="9527" marB="0" anchor="b"/>
                </a:tc>
              </a:tr>
            </a:tbl>
          </a:graphicData>
        </a:graphic>
      </p:graphicFrame>
      <p:sp>
        <p:nvSpPr>
          <p:cNvPr id="2" name="Footer Placeholder 1"/>
          <p:cNvSpPr>
            <a:spLocks noGrp="1"/>
          </p:cNvSpPr>
          <p:nvPr>
            <p:ph type="ftr" sz="quarter" idx="11"/>
          </p:nvPr>
        </p:nvSpPr>
        <p:spPr/>
        <p:txBody>
          <a:bodyPr/>
          <a:lstStyle/>
          <a:p>
            <a:pPr>
              <a:defRPr/>
            </a:pPr>
            <a:r>
              <a:rPr lang="en-GB" smtClean="0">
                <a:solidFill>
                  <a:prstClr val="black">
                    <a:tint val="75000"/>
                  </a:prstClr>
                </a:solidFill>
              </a:rPr>
              <a:t>UNCLASSIFIED</a:t>
            </a:r>
            <a:endParaRPr lang="en-GB">
              <a:solidFill>
                <a:prstClr val="black">
                  <a:tint val="75000"/>
                </a:prstClr>
              </a:solidFill>
            </a:endParaRPr>
          </a:p>
        </p:txBody>
      </p:sp>
      <p:graphicFrame>
        <p:nvGraphicFramePr>
          <p:cNvPr id="161838" name="Chart 5"/>
          <p:cNvGraphicFramePr>
            <a:graphicFrameLocks/>
          </p:cNvGraphicFramePr>
          <p:nvPr/>
        </p:nvGraphicFramePr>
        <p:xfrm>
          <a:off x="4233863" y="1506538"/>
          <a:ext cx="3989387" cy="2405062"/>
        </p:xfrm>
        <a:graphic>
          <a:graphicData uri="http://schemas.openxmlformats.org/presentationml/2006/ole">
            <mc:AlternateContent xmlns:mc="http://schemas.openxmlformats.org/markup-compatibility/2006">
              <mc:Choice xmlns:v="urn:schemas-microsoft-com:vml" Requires="v">
                <p:oleObj spid="_x0000_s1047" r:id="rId4" imgW="3993226" imgH="2408129" progId="Excel.Chart.8">
                  <p:embed/>
                </p:oleObj>
              </mc:Choice>
              <mc:Fallback>
                <p:oleObj r:id="rId4" imgW="3993226" imgH="2408129"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3863" y="1506538"/>
                        <a:ext cx="3989387" cy="240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1839" name="Chart 6"/>
          <p:cNvGraphicFramePr>
            <a:graphicFrameLocks/>
          </p:cNvGraphicFramePr>
          <p:nvPr/>
        </p:nvGraphicFramePr>
        <p:xfrm>
          <a:off x="4305300" y="3810000"/>
          <a:ext cx="3773488" cy="2549525"/>
        </p:xfrm>
        <a:graphic>
          <a:graphicData uri="http://schemas.openxmlformats.org/presentationml/2006/ole">
            <mc:AlternateContent xmlns:mc="http://schemas.openxmlformats.org/markup-compatibility/2006">
              <mc:Choice xmlns:v="urn:schemas-microsoft-com:vml" Requires="v">
                <p:oleObj spid="_x0000_s1048" r:id="rId7" imgW="3773751" imgH="2548349" progId="Excel.Chart.8">
                  <p:embed/>
                </p:oleObj>
              </mc:Choice>
              <mc:Fallback>
                <p:oleObj r:id="rId7" imgW="3773751" imgH="2548349" progId="Excel.Chart.8">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05300" y="3810000"/>
                        <a:ext cx="3773488"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414039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r>
              <a:rPr lang="en-GB" altLang="en-US" dirty="0" smtClean="0"/>
              <a:t>Any good analyst can find facts to support a case</a:t>
            </a:r>
          </a:p>
        </p:txBody>
      </p:sp>
      <p:sp>
        <p:nvSpPr>
          <p:cNvPr id="118787" name="Content Placeholder 2"/>
          <p:cNvSpPr>
            <a:spLocks noGrp="1"/>
          </p:cNvSpPr>
          <p:nvPr>
            <p:ph idx="1"/>
          </p:nvPr>
        </p:nvSpPr>
        <p:spPr/>
        <p:txBody>
          <a:bodyPr/>
          <a:lstStyle/>
          <a:p>
            <a:pPr marL="0" indent="0">
              <a:buFont typeface="Arial" charset="0"/>
              <a:buNone/>
            </a:pPr>
            <a:r>
              <a:rPr lang="en-GB" altLang="en-US" sz="1400" dirty="0" smtClean="0"/>
              <a:t>tablehttp://www.supportingevidence.com/Health/Life_expectancy_v_alcohol_consump_by_country.html</a:t>
            </a:r>
          </a:p>
          <a:p>
            <a:pPr marL="0" indent="0">
              <a:buFont typeface="Arial" charset="0"/>
              <a:buNone/>
            </a:pPr>
            <a:endParaRPr lang="en-GB" altLang="en-US" dirty="0" smtClean="0"/>
          </a:p>
        </p:txBody>
      </p:sp>
      <p:sp>
        <p:nvSpPr>
          <p:cNvPr id="4" name="Footer Placeholder 3"/>
          <p:cNvSpPr>
            <a:spLocks noGrp="1"/>
          </p:cNvSpPr>
          <p:nvPr>
            <p:ph type="ftr" sz="quarter" idx="11"/>
          </p:nvPr>
        </p:nvSpPr>
        <p:spPr/>
        <p:txBody>
          <a:bodyPr/>
          <a:lstStyle/>
          <a:p>
            <a:pPr>
              <a:defRPr/>
            </a:pPr>
            <a:r>
              <a:rPr lang="en-GB" smtClean="0"/>
              <a:t>UNCLASSIFIED</a:t>
            </a:r>
            <a:endParaRPr lang="en-GB"/>
          </a:p>
        </p:txBody>
      </p:sp>
      <p:graphicFrame>
        <p:nvGraphicFramePr>
          <p:cNvPr id="5" name="Table 4"/>
          <p:cNvGraphicFramePr>
            <a:graphicFrameLocks noGrp="1"/>
          </p:cNvGraphicFramePr>
          <p:nvPr/>
        </p:nvGraphicFramePr>
        <p:xfrm>
          <a:off x="1187450" y="2636838"/>
          <a:ext cx="6697662" cy="3016252"/>
        </p:xfrm>
        <a:graphic>
          <a:graphicData uri="http://schemas.openxmlformats.org/drawingml/2006/table">
            <a:tbl>
              <a:tblPr firstRow="1" bandRow="1">
                <a:tableStyleId>{5C22544A-7EE6-4342-B048-85BDC9FD1C3A}</a:tableStyleId>
              </a:tblPr>
              <a:tblGrid>
                <a:gridCol w="2232554"/>
                <a:gridCol w="2232554"/>
                <a:gridCol w="2232554"/>
              </a:tblGrid>
              <a:tr h="1188711">
                <a:tc>
                  <a:txBody>
                    <a:bodyPr/>
                    <a:lstStyle/>
                    <a:p>
                      <a:r>
                        <a:rPr lang="en-GB" sz="1800" dirty="0" smtClean="0"/>
                        <a:t>Country</a:t>
                      </a:r>
                      <a:endParaRPr lang="en-GB" sz="1800" dirty="0"/>
                    </a:p>
                  </a:txBody>
                  <a:tcPr marL="91453" marR="91453" marT="45716" marB="45716"/>
                </a:tc>
                <a:tc>
                  <a:txBody>
                    <a:bodyPr/>
                    <a:lstStyle/>
                    <a:p>
                      <a:r>
                        <a:rPr lang="en-GB" sz="1800" dirty="0" smtClean="0"/>
                        <a:t>Annual</a:t>
                      </a:r>
                      <a:r>
                        <a:rPr lang="en-GB" sz="1800" baseline="0" dirty="0" smtClean="0"/>
                        <a:t> a</a:t>
                      </a:r>
                      <a:r>
                        <a:rPr lang="en-GB" sz="1800" dirty="0" smtClean="0"/>
                        <a:t>lcohol consumption (Litres)</a:t>
                      </a:r>
                    </a:p>
                    <a:p>
                      <a:r>
                        <a:rPr lang="en-GB" sz="1800" dirty="0" smtClean="0"/>
                        <a:t>per capita over 15 years of age</a:t>
                      </a:r>
                      <a:endParaRPr lang="en-GB" sz="1800" dirty="0"/>
                    </a:p>
                  </a:txBody>
                  <a:tcPr marL="91453" marR="91453" marT="45716" marB="45716"/>
                </a:tc>
                <a:tc>
                  <a:txBody>
                    <a:bodyPr/>
                    <a:lstStyle/>
                    <a:p>
                      <a:r>
                        <a:rPr lang="en-GB" sz="1800" dirty="0" smtClean="0"/>
                        <a:t>Life</a:t>
                      </a:r>
                      <a:r>
                        <a:rPr lang="en-GB" sz="1800" baseline="0" dirty="0" smtClean="0"/>
                        <a:t> expectancy at birth (years)</a:t>
                      </a:r>
                      <a:endParaRPr lang="en-GB" sz="1800" dirty="0"/>
                    </a:p>
                  </a:txBody>
                  <a:tcPr marL="91453" marR="91453" marT="45716" marB="45716"/>
                </a:tc>
              </a:tr>
              <a:tr h="456885">
                <a:tc>
                  <a:txBody>
                    <a:bodyPr/>
                    <a:lstStyle/>
                    <a:p>
                      <a:r>
                        <a:rPr lang="en-GB" sz="1800" dirty="0" smtClean="0"/>
                        <a:t>Turkey</a:t>
                      </a:r>
                      <a:endParaRPr lang="en-GB" sz="1800" dirty="0"/>
                    </a:p>
                  </a:txBody>
                  <a:tcPr marL="91453" marR="91453" marT="45716" marB="45716"/>
                </a:tc>
                <a:tc>
                  <a:txBody>
                    <a:bodyPr/>
                    <a:lstStyle/>
                    <a:p>
                      <a:r>
                        <a:rPr lang="en-GB" sz="1800" dirty="0" smtClean="0"/>
                        <a:t>1.5</a:t>
                      </a:r>
                      <a:endParaRPr lang="en-GB" sz="1800" dirty="0"/>
                    </a:p>
                  </a:txBody>
                  <a:tcPr marL="91453" marR="91453" marT="45716" marB="45716"/>
                </a:tc>
                <a:tc>
                  <a:txBody>
                    <a:bodyPr/>
                    <a:lstStyle/>
                    <a:p>
                      <a:r>
                        <a:rPr lang="en-GB" sz="1800" dirty="0" smtClean="0"/>
                        <a:t>71</a:t>
                      </a:r>
                      <a:endParaRPr lang="en-GB" sz="1800" dirty="0"/>
                    </a:p>
                  </a:txBody>
                  <a:tcPr marL="91453" marR="91453" marT="45716" marB="45716"/>
                </a:tc>
              </a:tr>
              <a:tr h="456885">
                <a:tc>
                  <a:txBody>
                    <a:bodyPr/>
                    <a:lstStyle/>
                    <a:p>
                      <a:r>
                        <a:rPr lang="en-GB" sz="1800" dirty="0" smtClean="0"/>
                        <a:t>Poland</a:t>
                      </a:r>
                      <a:endParaRPr lang="en-GB" sz="1800" dirty="0"/>
                    </a:p>
                  </a:txBody>
                  <a:tcPr marL="91453" marR="91453" marT="45716" marB="45716"/>
                </a:tc>
                <a:tc>
                  <a:txBody>
                    <a:bodyPr/>
                    <a:lstStyle/>
                    <a:p>
                      <a:r>
                        <a:rPr lang="en-GB" sz="1800" dirty="0" smtClean="0"/>
                        <a:t>8</a:t>
                      </a:r>
                      <a:endParaRPr lang="en-GB" sz="1800" dirty="0"/>
                    </a:p>
                  </a:txBody>
                  <a:tcPr marL="91453" marR="91453" marT="45716" marB="45716"/>
                </a:tc>
                <a:tc>
                  <a:txBody>
                    <a:bodyPr/>
                    <a:lstStyle/>
                    <a:p>
                      <a:r>
                        <a:rPr lang="en-GB" sz="1800" dirty="0" smtClean="0"/>
                        <a:t>75</a:t>
                      </a:r>
                      <a:endParaRPr lang="en-GB" sz="1800" dirty="0"/>
                    </a:p>
                  </a:txBody>
                  <a:tcPr marL="91453" marR="91453" marT="45716" marB="45716"/>
                </a:tc>
              </a:tr>
              <a:tr h="456885">
                <a:tc>
                  <a:txBody>
                    <a:bodyPr/>
                    <a:lstStyle/>
                    <a:p>
                      <a:r>
                        <a:rPr lang="en-GB" sz="1800" dirty="0" smtClean="0"/>
                        <a:t>UK</a:t>
                      </a:r>
                      <a:endParaRPr lang="en-GB" sz="1800" dirty="0"/>
                    </a:p>
                  </a:txBody>
                  <a:tcPr marL="91453" marR="91453" marT="45716" marB="45716"/>
                </a:tc>
                <a:tc>
                  <a:txBody>
                    <a:bodyPr/>
                    <a:lstStyle/>
                    <a:p>
                      <a:r>
                        <a:rPr lang="en-GB" sz="1800" dirty="0" smtClean="0"/>
                        <a:t>11</a:t>
                      </a:r>
                      <a:endParaRPr lang="en-GB" sz="1800" dirty="0"/>
                    </a:p>
                  </a:txBody>
                  <a:tcPr marL="91453" marR="91453" marT="45716" marB="45716"/>
                </a:tc>
                <a:tc>
                  <a:txBody>
                    <a:bodyPr/>
                    <a:lstStyle/>
                    <a:p>
                      <a:r>
                        <a:rPr lang="en-GB" sz="1800" dirty="0" smtClean="0"/>
                        <a:t>78.5</a:t>
                      </a:r>
                      <a:endParaRPr lang="en-GB" sz="1800" dirty="0"/>
                    </a:p>
                  </a:txBody>
                  <a:tcPr marL="91453" marR="91453" marT="45716" marB="45716"/>
                </a:tc>
              </a:tr>
              <a:tr h="456885">
                <a:tc>
                  <a:txBody>
                    <a:bodyPr/>
                    <a:lstStyle/>
                    <a:p>
                      <a:r>
                        <a:rPr lang="en-GB" sz="1800" dirty="0" smtClean="0"/>
                        <a:t>France</a:t>
                      </a:r>
                      <a:r>
                        <a:rPr lang="en-GB" sz="1800" baseline="0" dirty="0" smtClean="0"/>
                        <a:t> </a:t>
                      </a:r>
                      <a:endParaRPr lang="en-GB" sz="1800" dirty="0"/>
                    </a:p>
                  </a:txBody>
                  <a:tcPr marL="91453" marR="91453" marT="45716" marB="45716"/>
                </a:tc>
                <a:tc>
                  <a:txBody>
                    <a:bodyPr/>
                    <a:lstStyle/>
                    <a:p>
                      <a:r>
                        <a:rPr lang="en-GB" sz="1800" dirty="0" smtClean="0"/>
                        <a:t>14</a:t>
                      </a:r>
                      <a:endParaRPr lang="en-GB" sz="1800" dirty="0"/>
                    </a:p>
                  </a:txBody>
                  <a:tcPr marL="91453" marR="91453" marT="45716" marB="45716"/>
                </a:tc>
                <a:tc>
                  <a:txBody>
                    <a:bodyPr/>
                    <a:lstStyle/>
                    <a:p>
                      <a:r>
                        <a:rPr lang="en-GB" sz="1800" dirty="0" smtClean="0"/>
                        <a:t>79</a:t>
                      </a:r>
                      <a:endParaRPr lang="en-GB" sz="1800" dirty="0"/>
                    </a:p>
                  </a:txBody>
                  <a:tcPr marL="91453" marR="91453" marT="45716" marB="45716"/>
                </a:tc>
              </a:tr>
            </a:tbl>
          </a:graphicData>
        </a:graphic>
      </p:graphicFrame>
    </p:spTree>
    <p:extLst>
      <p:ext uri="{BB962C8B-B14F-4D97-AF65-F5344CB8AC3E}">
        <p14:creationId xmlns:p14="http://schemas.microsoft.com/office/powerpoint/2010/main" val="11454237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10178</TotalTime>
  <Words>854</Words>
  <Application>Microsoft Office PowerPoint</Application>
  <PresentationFormat>On-screen Show (4:3)</PresentationFormat>
  <Paragraphs>201</Paragraphs>
  <Slides>37</Slides>
  <Notes>5</Notes>
  <HiddenSlides>0</HiddenSlides>
  <MMClips>0</MMClips>
  <ScaleCrop>false</ScaleCrop>
  <HeadingPairs>
    <vt:vector size="6" baseType="variant">
      <vt:variant>
        <vt:lpstr>Theme</vt:lpstr>
      </vt:variant>
      <vt:variant>
        <vt:i4>9</vt:i4>
      </vt:variant>
      <vt:variant>
        <vt:lpstr>Embedded OLE Servers</vt:lpstr>
      </vt:variant>
      <vt:variant>
        <vt:i4>1</vt:i4>
      </vt:variant>
      <vt:variant>
        <vt:lpstr>Slide Titles</vt:lpstr>
      </vt:variant>
      <vt:variant>
        <vt:i4>37</vt:i4>
      </vt:variant>
    </vt:vector>
  </HeadingPairs>
  <TitlesOfParts>
    <vt:vector size="47" baseType="lpstr">
      <vt:lpstr>Office Theme</vt:lpstr>
      <vt:lpstr>3_Office Theme</vt:lpstr>
      <vt:lpstr>1_Office Theme</vt:lpstr>
      <vt:lpstr>2_Office Theme</vt:lpstr>
      <vt:lpstr>4_Office Theme</vt:lpstr>
      <vt:lpstr>8_Office Theme</vt:lpstr>
      <vt:lpstr>5_Office Theme</vt:lpstr>
      <vt:lpstr>7_Office Theme</vt:lpstr>
      <vt:lpstr>6_Office Theme</vt:lpstr>
      <vt:lpstr>Microsoft Excel Chart</vt:lpstr>
      <vt:lpstr>$ £</vt:lpstr>
      <vt:lpstr>PowerPoint Presentation</vt:lpstr>
      <vt:lpstr>Old Joke</vt:lpstr>
      <vt:lpstr>PowerPoint Presentation</vt:lpstr>
      <vt:lpstr>PowerPoint Presentation</vt:lpstr>
      <vt:lpstr>For practitioners maths is less important than insight &amp; data skills</vt:lpstr>
      <vt:lpstr>PRO-BREXIT: Truncating the Y Axis</vt:lpstr>
      <vt:lpstr>Uncontrolled expansion or growth petering out?</vt:lpstr>
      <vt:lpstr>Any good analyst can find facts to support a case</vt:lpstr>
      <vt:lpstr>Just being an economist is not enough in government</vt:lpstr>
      <vt:lpstr>QAA Subject Benchmarks: Employers of economists value:  </vt:lpstr>
      <vt:lpstr>What have GES done in the past year?</vt:lpstr>
      <vt:lpstr>So good communication is vital</vt:lpstr>
      <vt:lpstr>To Non-economists it looks like:</vt:lpstr>
      <vt:lpstr>PowerPoint Presentation</vt:lpstr>
      <vt:lpstr>Make it appropriate for the target audience</vt:lpstr>
      <vt:lpstr>Compelling language &amp; ‘Agency’</vt:lpstr>
      <vt:lpstr>Subject to normal statistical error</vt:lpstr>
      <vt:lpstr>Actual brief for the Development  of the UK Atomic Bomb- the whole thing! </vt:lpstr>
      <vt:lpstr>PowerPoint Presentation</vt:lpstr>
      <vt:lpstr>Take a basic concept Pareto-efficiency</vt:lpstr>
      <vt:lpstr>Combining consumption, production and allocative efficiency</vt:lpstr>
      <vt:lpstr>FFWT: For policy purposes: </vt:lpstr>
      <vt:lpstr>In classical liberal philosophy: In Plain English </vt:lpstr>
      <vt:lpstr>PowerPoint Presentation</vt:lpstr>
      <vt:lpstr>PowerPoint Presentation</vt:lpstr>
      <vt:lpstr>An academic ‘Problem’</vt:lpstr>
      <vt:lpstr>PowerPoint Presentation</vt:lpstr>
      <vt:lpstr>In business and government</vt:lpstr>
      <vt:lpstr>Functional Form Errors</vt:lpstr>
      <vt:lpstr>Simple Examples of Model Limitations</vt:lpstr>
      <vt:lpstr>National Minimum Wage?</vt:lpstr>
      <vt:lpstr>Immigration?</vt:lpstr>
      <vt:lpstr>Data Errors: Foreign Owned UK Firms are more productive than UK firms so encourage Foreign Direct Investment?</vt:lpstr>
      <vt:lpstr>‘If all regions had grown at just the average rate then overall UK growth would have been higher’</vt:lpstr>
      <vt:lpstr>Practise applying economics to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Andy</dc:creator>
  <cp:lastModifiedBy>Andy</cp:lastModifiedBy>
  <cp:revision>69</cp:revision>
  <cp:lastPrinted>2016-04-14T20:58:58Z</cp:lastPrinted>
  <dcterms:created xsi:type="dcterms:W3CDTF">2015-04-02T17:17:00Z</dcterms:created>
  <dcterms:modified xsi:type="dcterms:W3CDTF">2016-04-14T21:20:20Z</dcterms:modified>
</cp:coreProperties>
</file>