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5"/>
  </p:handout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591"/>
    <a:srgbClr val="4078AB"/>
    <a:srgbClr val="7C3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 smtClean="0"/>
              <a:t>GTA Workshop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639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C3E7-1654-4BE5-9AF8-2265137F684B}" type="datetimeFigureOut">
              <a:rPr lang="en-GB" smtClean="0"/>
              <a:pPr/>
              <a:t>25/09/2018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ocrative.com/" TargetMode="External"/><Relationship Id="rId2" Type="http://schemas.openxmlformats.org/officeDocument/2006/relationships/hyperlink" Target="https://kahoo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5032" y="188641"/>
            <a:ext cx="3149456" cy="1584176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Polling Software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Free Polling Software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These are free, dedicated, polling sites. Restrictions may apply for the free versions (like not more than 40 respondents), but these restrictions are ok for the use in tutorials. 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Check whether your university has licenced any of these </a:t>
            </a:r>
            <a:r>
              <a:rPr lang="en-GB" dirty="0" err="1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softwares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 to remove restrictions.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https://Polleverywhere.com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https://kahoot.com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2"/>
              </a:rPr>
              <a:t>/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+mj-lt"/>
                <a:hlinkClick r:id="rId3"/>
              </a:rPr>
              <a:t>https://www.socrative.com</a:t>
            </a: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  <a:hlinkClick r:id="rId3"/>
              </a:rPr>
              <a:t>/</a:t>
            </a: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endParaRPr lang="en-GB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The following is really an online discussion board service, but it contains a basic polling engine:</a:t>
            </a:r>
          </a:p>
          <a:p>
            <a:r>
              <a:rPr lang="en-GB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https</a:t>
            </a:r>
            <a:r>
              <a:rPr lang="en-GB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://piazza.com</a:t>
            </a:r>
            <a:endParaRPr lang="en-GB" sz="2000" dirty="0" smtClean="0">
              <a:solidFill>
                <a:srgbClr val="235591"/>
              </a:solidFill>
              <a:latin typeface="+mj-lt"/>
            </a:endParaRPr>
          </a:p>
        </p:txBody>
      </p:sp>
      <p:pic>
        <p:nvPicPr>
          <p:cNvPr id="2052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BD98CAD2-C7EC-4AC2-A35A-DED489CCA13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88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Polling Software</vt:lpstr>
      <vt:lpstr>Free Polling Software</vt:lpstr>
    </vt:vector>
  </TitlesOfParts>
  <Company>University of Bristol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isajl</dc:creator>
  <cp:lastModifiedBy>Ralf Becker</cp:lastModifiedBy>
  <cp:revision>31</cp:revision>
  <dcterms:created xsi:type="dcterms:W3CDTF">2012-02-28T11:37:26Z</dcterms:created>
  <dcterms:modified xsi:type="dcterms:W3CDTF">2018-09-25T20:05:43Z</dcterms:modified>
</cp:coreProperties>
</file>