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1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2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6" d="100"/>
          <a:sy n="76" d="100"/>
        </p:scale>
        <p:origin x="-754" y="-3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The Economics Network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6A96E-30CB-44E0-8B32-47D205747C43}" type="datetimeFigureOut">
              <a:rPr lang="en-GB" smtClean="0"/>
              <a:t>02/10/2015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7D47-1EEC-4B24-978F-8B7ABB0E23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070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871200" cy="238760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2209800" y="5524500"/>
            <a:ext cx="796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7B2E7A"/>
                </a:solidFill>
              </a:rPr>
              <a:t>www.economicsnetwork.ac.uk</a:t>
            </a:r>
            <a:endParaRPr lang="en-GB" sz="2400" dirty="0">
              <a:solidFill>
                <a:srgbClr val="7B2E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921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3600">
                <a:latin typeface="+mj-lt"/>
              </a:defRPr>
            </a:lvl1pPr>
            <a:lvl2pPr>
              <a:defRPr sz="32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61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>
            <a:normAutofit/>
          </a:bodyPr>
          <a:lstStyle>
            <a:lvl1pPr>
              <a:defRPr sz="3600">
                <a:latin typeface="+mj-lt"/>
              </a:defRPr>
            </a:lvl1pPr>
            <a:lvl2pPr>
              <a:defRPr sz="32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79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000">
                <a:latin typeface="+mj-lt"/>
              </a:defRPr>
            </a:lvl1pPr>
            <a:lvl2pPr>
              <a:defRPr sz="3600">
                <a:latin typeface="+mj-lt"/>
              </a:defRPr>
            </a:lvl2pPr>
            <a:lvl3pPr>
              <a:defRPr sz="3200">
                <a:latin typeface="+mj-lt"/>
              </a:defRPr>
            </a:lvl3pPr>
            <a:lvl4pPr>
              <a:defRPr sz="2800">
                <a:latin typeface="+mj-lt"/>
              </a:defRPr>
            </a:lvl4pPr>
            <a:lvl5pPr>
              <a:defRPr sz="2800"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957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>
            <a:normAutofit/>
          </a:bodyPr>
          <a:lstStyle>
            <a:lvl1pPr>
              <a:defRPr sz="6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128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3200">
                <a:latin typeface="+mj-lt"/>
              </a:defRPr>
            </a:lvl1pPr>
            <a:lvl2pPr>
              <a:defRPr sz="28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517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23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72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673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  <a:lvl2pPr>
              <a:defRPr sz="3200">
                <a:latin typeface="+mj-lt"/>
              </a:defRPr>
            </a:lvl2pPr>
            <a:lvl3pPr>
              <a:defRPr sz="2800">
                <a:latin typeface="+mj-lt"/>
              </a:defRPr>
            </a:lvl3pPr>
            <a:lvl4pPr>
              <a:defRPr sz="2400">
                <a:latin typeface="+mj-lt"/>
              </a:defRPr>
            </a:lvl4pPr>
            <a:lvl5pPr>
              <a:defRPr sz="24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8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324D-D5C2-4473-815B-037E27FCA57C}" type="datetimeFigureOut">
              <a:rPr lang="en-GB" smtClean="0"/>
              <a:t>02/10/2015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266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324D-D5C2-4473-815B-037E27FCA57C}" type="datetimeFigureOut">
              <a:rPr lang="en-GB" smtClean="0"/>
              <a:t>02/10/2015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The Economics Network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74161-0F39-4F24-88C0-CB336942EFA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3599" y="230188"/>
            <a:ext cx="1009557" cy="64715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3048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89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Plan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155842" y="1811372"/>
            <a:ext cx="94150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(15 students, nice room)</a:t>
            </a:r>
          </a:p>
          <a:p>
            <a:endParaRPr lang="en-GB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Pre-tutorial expectation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Learning Outcomes for this tutorial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How do you motivate the importance of the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What do students do? (be precise)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What do you do?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What would you change on the question sheet?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0431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4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.potx" id="{8B4C17F8-03E1-4372-A056-2D57CBD3AC23}" vid="{E1ABEC7E-C6B9-4B4F-A5F9-D4C744BA33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251</TotalTime>
  <Words>48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Lesson Plan</vt:lpstr>
    </vt:vector>
  </TitlesOfParts>
  <Company>University of Bristol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AJ Lait</dc:creator>
  <cp:lastModifiedBy>Ralf Becker</cp:lastModifiedBy>
  <cp:revision>15</cp:revision>
  <dcterms:created xsi:type="dcterms:W3CDTF">2014-08-13T11:11:15Z</dcterms:created>
  <dcterms:modified xsi:type="dcterms:W3CDTF">2015-10-02T11:55:17Z</dcterms:modified>
</cp:coreProperties>
</file>