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1" r:id="rId5"/>
    <p:sldId id="262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067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07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1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125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245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107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8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14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20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45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133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07441-0D94-470B-9931-256E66CA6AB4}" type="datetimeFigureOut">
              <a:rPr lang="en-GB" smtClean="0"/>
              <a:t>04/04/2018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AF113-76F1-42A1-B57C-416664DF72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0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Vlx6gQWfjp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ocrativ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509120"/>
            <a:ext cx="8136904" cy="172819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4000" dirty="0" smtClean="0">
                <a:solidFill>
                  <a:srgbClr val="4078AB"/>
                </a:solidFill>
              </a:rPr>
              <a:t>Prof Caroline Elliott </a:t>
            </a:r>
            <a:endParaRPr lang="en-GB" sz="4000" dirty="0">
              <a:solidFill>
                <a:srgbClr val="4078AB"/>
              </a:solidFill>
            </a:endParaRPr>
          </a:p>
          <a:p>
            <a:pPr>
              <a:spcAft>
                <a:spcPts val="1200"/>
              </a:spcAft>
            </a:pPr>
            <a:r>
              <a:rPr lang="en-GB" sz="1800" dirty="0" smtClean="0">
                <a:solidFill>
                  <a:srgbClr val="5E92C2"/>
                </a:solidFill>
              </a:rPr>
              <a:t>c.elliott4@aston.ac.uk</a:t>
            </a:r>
            <a:endParaRPr lang="en-GB" sz="1800" dirty="0" smtClean="0">
              <a:solidFill>
                <a:srgbClr val="5E92C2"/>
              </a:solidFill>
            </a:endParaRPr>
          </a:p>
        </p:txBody>
      </p:sp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8640"/>
            <a:ext cx="3816424" cy="1919661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35039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Knowing your </a:t>
            </a:r>
            <a:r>
              <a:rPr lang="en-GB" sz="5100" dirty="0">
                <a:solidFill>
                  <a:srgbClr val="7C327B"/>
                </a:solidFill>
              </a:rPr>
              <a:t>s</a:t>
            </a:r>
            <a:r>
              <a:rPr lang="en-GB" sz="5100" dirty="0" smtClean="0">
                <a:solidFill>
                  <a:srgbClr val="7C327B"/>
                </a:solidFill>
              </a:rPr>
              <a:t>tudents</a:t>
            </a:r>
            <a:br>
              <a:rPr lang="en-GB" sz="5100" dirty="0" smtClean="0">
                <a:solidFill>
                  <a:srgbClr val="7C327B"/>
                </a:solidFill>
              </a:rPr>
            </a:br>
            <a:r>
              <a:rPr lang="en-GB" sz="5100" dirty="0" smtClean="0">
                <a:solidFill>
                  <a:srgbClr val="7C327B"/>
                </a:solidFill>
                <a:hlinkClick r:id="rId3"/>
              </a:rPr>
              <a:t>'Getting to know you'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48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Knowing your class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Class composition 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Friendly faces &amp; names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Initial tests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>
                <a:solidFill>
                  <a:schemeClr val="tx2">
                    <a:lumMod val="75000"/>
                  </a:schemeClr>
                </a:solidFill>
              </a:rPr>
              <a:t>O</a:t>
            </a: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nline tests / taking in work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Content guided by students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0" y="1524000"/>
            <a:ext cx="3298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In advance if possible</a:t>
            </a:r>
            <a:endParaRPr lang="en-GB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74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Quiz time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Go to 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www.socrative.com</a:t>
            </a: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Select student log in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Select ‘room’ IRNAHGHF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>Quiz ‘Knowing your Economics students’</a:t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39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Quiz summary (1)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64.8% students have A level Economics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71.7% students have A level Maths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63.4% first language is English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67.0% have studied in the UK before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</a:rPr>
              <a:t>81.0% Economics first degree subject choice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61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Quiz summary (2) 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552006" cy="526946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60% find teaching methods very different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69.5% find degree relevant to the real world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39.2% think maths / statistics teaching not so good / poor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48.6%, 11.0% and 10.7% want jobs in finance, economics, academia, respectively</a:t>
            </a:r>
          </a:p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endParaRPr lang="en-GB" sz="51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39.9% study independently for less than 10 hours per week 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23.2% study independently for over 20 hours per week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10.9% work in part-time jobs for more than 10 hours per week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5100" dirty="0" smtClean="0">
                <a:solidFill>
                  <a:schemeClr val="tx2">
                    <a:lumMod val="75000"/>
                  </a:schemeClr>
                </a:solidFill>
              </a:rPr>
              <a:t>76.9% do no part-time work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30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Challenges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8846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Different backgrounds 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Different goals and challenges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Increase in international students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Reluctance - quantitative subjects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		  - group work 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	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	  - essays</a:t>
            </a:r>
          </a:p>
          <a:p>
            <a:pPr>
              <a:lnSpc>
                <a:spcPct val="150000"/>
              </a:lnSpc>
            </a:pPr>
            <a:r>
              <a:rPr lang="en-GB" sz="28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Fees – students as customers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8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94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This workshop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88468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GB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Enjoy!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GB" i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Discover how students learn, and ways to stimulate your students to ensure that your teaching is more rewarding for you and them.</a:t>
            </a: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pic>
        <p:nvPicPr>
          <p:cNvPr id="1026" name="Picture 2" descr="C:\Users\Caroline\AppData\Local\Microsoft\Windows\INetCache\IE\O9YHO22I\elearning_image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53128"/>
            <a:ext cx="3200400" cy="2404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84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233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Knowing your students 'Getting to know you'</vt:lpstr>
      <vt:lpstr>Knowing your class </vt:lpstr>
      <vt:lpstr>Quiz time </vt:lpstr>
      <vt:lpstr>Quiz summary (1) </vt:lpstr>
      <vt:lpstr>Quiz summary (2) </vt:lpstr>
      <vt:lpstr>Challenges</vt:lpstr>
      <vt:lpstr>This workshop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Knowing your students 'Getting to know you'</dc:title>
  <dc:creator>Caroline</dc:creator>
  <cp:lastModifiedBy>Elliott, Caroline</cp:lastModifiedBy>
  <cp:revision>7</cp:revision>
  <dcterms:created xsi:type="dcterms:W3CDTF">2016-04-05T13:38:57Z</dcterms:created>
  <dcterms:modified xsi:type="dcterms:W3CDTF">2018-04-04T07:57:56Z</dcterms:modified>
</cp:coreProperties>
</file>