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06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07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1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125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245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10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8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1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20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4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133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07441-0D94-470B-9931-256E66CA6AB4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60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lx6gQWfjp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ocrativ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4509120"/>
            <a:ext cx="8136904" cy="172819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GB" sz="4000" dirty="0" smtClean="0">
                <a:solidFill>
                  <a:srgbClr val="4078AB"/>
                </a:solidFill>
              </a:rPr>
              <a:t>Prof Caroline </a:t>
            </a:r>
            <a:r>
              <a:rPr lang="en-GB" sz="4000" dirty="0" smtClean="0">
                <a:solidFill>
                  <a:srgbClr val="4078AB"/>
                </a:solidFill>
              </a:rPr>
              <a:t>Elliott </a:t>
            </a:r>
            <a:endParaRPr lang="en-GB" sz="4000" dirty="0">
              <a:solidFill>
                <a:srgbClr val="4078AB"/>
              </a:solidFill>
            </a:endParaRPr>
          </a:p>
          <a:p>
            <a:pPr>
              <a:spcAft>
                <a:spcPts val="1200"/>
              </a:spcAft>
            </a:pPr>
            <a:r>
              <a:rPr lang="en-GB" sz="1800" dirty="0" smtClean="0">
                <a:solidFill>
                  <a:srgbClr val="5E92C2"/>
                </a:solidFill>
              </a:rPr>
              <a:t>c.</a:t>
            </a:r>
            <a:r>
              <a:rPr lang="en-GB" sz="1800" dirty="0" smtClean="0">
                <a:solidFill>
                  <a:srgbClr val="5E92C2"/>
                </a:solidFill>
              </a:rPr>
              <a:t>f.elliott@hud.ac.uk </a:t>
            </a:r>
            <a:endParaRPr lang="en-GB" sz="1800" dirty="0" smtClean="0">
              <a:solidFill>
                <a:srgbClr val="5E92C2"/>
              </a:solidFill>
            </a:endParaRPr>
          </a:p>
        </p:txBody>
      </p:sp>
      <p:pic>
        <p:nvPicPr>
          <p:cNvPr id="1026" name="Picture 2" descr="P:\Publicity\Logo 2012\poster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88640"/>
            <a:ext cx="3816424" cy="1919661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C327B"/>
                </a:solidFill>
              </a:rPr>
              <a:t>www.economicsnetwork.ac.uk</a:t>
            </a:r>
            <a:endParaRPr lang="en-GB" dirty="0">
              <a:solidFill>
                <a:srgbClr val="7C32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35039"/>
            <a:ext cx="7772400" cy="1470025"/>
          </a:xfrm>
        </p:spPr>
        <p:txBody>
          <a:bodyPr>
            <a:noAutofit/>
          </a:bodyPr>
          <a:lstStyle/>
          <a:p>
            <a:r>
              <a:rPr lang="en-GB" sz="5100" dirty="0" smtClean="0">
                <a:solidFill>
                  <a:srgbClr val="7C327B"/>
                </a:solidFill>
              </a:rPr>
              <a:t>Knowing your </a:t>
            </a:r>
            <a:r>
              <a:rPr lang="en-GB" sz="5100" dirty="0">
                <a:solidFill>
                  <a:srgbClr val="7C327B"/>
                </a:solidFill>
              </a:rPr>
              <a:t>s</a:t>
            </a:r>
            <a:r>
              <a:rPr lang="en-GB" sz="5100" dirty="0" smtClean="0">
                <a:solidFill>
                  <a:srgbClr val="7C327B"/>
                </a:solidFill>
              </a:rPr>
              <a:t>tudents</a:t>
            </a:r>
            <a:br>
              <a:rPr lang="en-GB" sz="5100" dirty="0" smtClean="0">
                <a:solidFill>
                  <a:srgbClr val="7C327B"/>
                </a:solidFill>
              </a:rPr>
            </a:br>
            <a:r>
              <a:rPr lang="en-GB" sz="5100" dirty="0" smtClean="0">
                <a:solidFill>
                  <a:srgbClr val="7C327B"/>
                </a:solidFill>
                <a:hlinkClick r:id="rId3"/>
              </a:rPr>
              <a:t>'Getting to know you'</a:t>
            </a:r>
            <a:endParaRPr lang="en-GB" sz="51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48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Knowing </a:t>
            </a:r>
            <a:r>
              <a:rPr lang="en-GB" sz="5400" dirty="0" smtClean="0">
                <a:solidFill>
                  <a:schemeClr val="bg1"/>
                </a:solidFill>
              </a:rPr>
              <a:t>your </a:t>
            </a:r>
            <a:r>
              <a:rPr lang="en-GB" sz="5400" dirty="0" smtClean="0">
                <a:solidFill>
                  <a:schemeClr val="bg1"/>
                </a:solidFill>
              </a:rPr>
              <a:t>class 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Class 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composition 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Friendly faces &amp; names</a:t>
            </a:r>
            <a:endParaRPr lang="en-GB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Initial tests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>
                <a:solidFill>
                  <a:schemeClr val="tx2">
                    <a:lumMod val="75000"/>
                  </a:schemeClr>
                </a:solidFill>
              </a:rPr>
              <a:t>O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nline tests / taking in work</a:t>
            </a:r>
            <a:endParaRPr lang="en-GB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Content guided by students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0" y="1524000"/>
            <a:ext cx="3298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In advance if possible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74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Quiz time</a:t>
            </a:r>
            <a:r>
              <a:rPr lang="en-GB" sz="5400" dirty="0" smtClean="0">
                <a:solidFill>
                  <a:schemeClr val="bg1"/>
                </a:solidFill>
              </a:rPr>
              <a:t> 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>Go to 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www.socrative.com</a:t>
            </a: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>Select student log in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>Select ‘room’ IRNAHGHF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>Quiz ‘Knowing your Economics students’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39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Quiz summary (1)</a:t>
            </a:r>
            <a:r>
              <a:rPr lang="en-GB" sz="5400" dirty="0" smtClean="0">
                <a:solidFill>
                  <a:schemeClr val="bg1"/>
                </a:solidFill>
              </a:rPr>
              <a:t> 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64.8% students have A level Economics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71.7% students have A level Maths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63.4% first language is English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67.0% have studied in the UK before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81.0% Economics first degree subject choice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61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Quiz summary (2)</a:t>
            </a:r>
            <a:r>
              <a:rPr lang="en-GB" sz="5400" dirty="0" smtClean="0">
                <a:solidFill>
                  <a:schemeClr val="bg1"/>
                </a:solidFill>
              </a:rPr>
              <a:t> 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552006" cy="526946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60% find teaching methods very different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69.5% find degree relevant to the real world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39.2% think maths / statistics teaching not so good / poor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48.6%, 11.0% and 10.7% want jobs in finance, economics, academia, respectively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endParaRPr lang="en-GB" sz="51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39.9% study independently for less than 10 hours per week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23.2% study independently for over 20 hours per week</a:t>
            </a:r>
            <a:endParaRPr lang="en-GB" sz="51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10.9% work in part-time jobs for more than 10 hours per week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76.9% do no part-time work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30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Challenges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884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Different backgrounds </a:t>
            </a:r>
            <a:endParaRPr lang="en-GB" sz="28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Different goals and challenges</a:t>
            </a: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Increase in international students</a:t>
            </a: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Reluctance - quantitative subjects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		  - group work 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	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	  - essays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Fees – students as customers</a:t>
            </a:r>
          </a:p>
          <a:p>
            <a:pPr marL="0" indent="0">
              <a:lnSpc>
                <a:spcPct val="150000"/>
              </a:lnSpc>
              <a:buNone/>
            </a:pPr>
            <a:endParaRPr lang="en-GB" sz="28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2052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94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This workshop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88468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GB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Enjoy!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Discover how students learn, and ways to stimulate your students to ensure that your teaching is more rewarding for you and them.</a:t>
            </a:r>
            <a:endParaRPr lang="en-GB" i="1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2052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pic>
        <p:nvPicPr>
          <p:cNvPr id="1026" name="Picture 2" descr="C:\Users\Caroline\AppData\Local\Microsoft\Windows\INetCache\IE\O9YHO22I\elearning_image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453128"/>
            <a:ext cx="3200400" cy="240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84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233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Knowing your students 'Getting to know you'</vt:lpstr>
      <vt:lpstr>Knowing your class </vt:lpstr>
      <vt:lpstr>Quiz time </vt:lpstr>
      <vt:lpstr>Quiz summary (1) </vt:lpstr>
      <vt:lpstr>Quiz summary (2) </vt:lpstr>
      <vt:lpstr>Challenges</vt:lpstr>
      <vt:lpstr>This workshop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Knowing your students 'Getting to know you'</dc:title>
  <dc:creator>Caroline</dc:creator>
  <cp:lastModifiedBy>Caroline</cp:lastModifiedBy>
  <cp:revision>5</cp:revision>
  <dcterms:created xsi:type="dcterms:W3CDTF">2016-04-05T13:38:57Z</dcterms:created>
  <dcterms:modified xsi:type="dcterms:W3CDTF">2016-04-05T14:41:36Z</dcterms:modified>
</cp:coreProperties>
</file>