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60" r:id="rId4"/>
    <p:sldId id="262" r:id="rId5"/>
    <p:sldId id="264" r:id="rId6"/>
    <p:sldId id="26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58D3D-D03E-4E26-8B3A-32B3EF7B4816}" type="datetimeFigureOut">
              <a:rPr lang="en-GB" smtClean="0"/>
              <a:t>05/10/2015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7F880F-9B06-480D-B5BD-9FA145988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17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are the comments from the emails. I put some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of them into the slides to discuss…</a:t>
            </a:r>
          </a:p>
          <a:p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Maybe just let them read it… then remind them about the tool box, then go back to the comments and discuss: WHAT’s the reason/problem 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Wingdings"/>
              </a:rPr>
              <a:t> What to do?</a:t>
            </a:r>
            <a:endParaRPr lang="en-GB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seminars were somewhat dire and I don't feel they benefited my learning at all and at some point even just lead to more confusion over the subject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Tutor could be better qualified. She sometimes got stuff wrong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Letting people know that practice questions are available, although perhaps this was my fault for not fully reading through the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coursepaper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tutorials - relate the questions more to the test questions so that we would be better prepared for the tests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longer seminars, we normally don't have time to do all the work in the seminars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More assistance with essay writing techniques and skills in answering exam questions.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we were better prepared for what to expect in the test, I felt that the tutorial questions often are very different to test questions. 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Perhaps there could be some more advanced tutorial questions for those who wish to extend their knowledge beyond the basics of the course.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Tutorials can sometimes feel like we haven't progressed anywhere, maybe give them more structure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my opinion tutorials should not be only about tutorial questions provided by lecturer. Tutorial preparations were not really demanding.</a:t>
            </a: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 it looks as if there is not much communication between lecturer (module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organiser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and class teacher. Often the class teacher is unaware of the progress made on the module or of what and how some material has been taught in the module;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 I do not see the point in coming to the class: the teacher just goes through the solutions with no value added. I can just go through the solutions myself by downloading them from the VLE, I do not need to go to class;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 the class teacher does not cover all questions during the class! Classes should last longer!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4) what is the point of just writing down some mathematical equations/solutions with no explanation of its meaning!?</a:t>
            </a: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8C1601-0EB1-5B4B-84A5-02D4AF43A11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435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6A6C-8654-494B-AF06-3FCD6ABADD53}" type="datetimeFigureOut">
              <a:rPr lang="en-GB" smtClean="0"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18F83-441C-4332-9511-0D5B19B6A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453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6A6C-8654-494B-AF06-3FCD6ABADD53}" type="datetimeFigureOut">
              <a:rPr lang="en-GB" smtClean="0"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18F83-441C-4332-9511-0D5B19B6A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1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6A6C-8654-494B-AF06-3FCD6ABADD53}" type="datetimeFigureOut">
              <a:rPr lang="en-GB" smtClean="0"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18F83-441C-4332-9511-0D5B19B6A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34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6A6C-8654-494B-AF06-3FCD6ABADD53}" type="datetimeFigureOut">
              <a:rPr lang="en-GB" smtClean="0"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18F83-441C-4332-9511-0D5B19B6A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618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6A6C-8654-494B-AF06-3FCD6ABADD53}" type="datetimeFigureOut">
              <a:rPr lang="en-GB" smtClean="0"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18F83-441C-4332-9511-0D5B19B6A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179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6A6C-8654-494B-AF06-3FCD6ABADD53}" type="datetimeFigureOut">
              <a:rPr lang="en-GB" smtClean="0"/>
              <a:t>05/10/2015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18F83-441C-4332-9511-0D5B19B6A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846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6A6C-8654-494B-AF06-3FCD6ABADD53}" type="datetimeFigureOut">
              <a:rPr lang="en-GB" smtClean="0"/>
              <a:t>05/10/2015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18F83-441C-4332-9511-0D5B19B6A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059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6A6C-8654-494B-AF06-3FCD6ABADD53}" type="datetimeFigureOut">
              <a:rPr lang="en-GB" smtClean="0"/>
              <a:t>05/10/2015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18F83-441C-4332-9511-0D5B19B6A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639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6A6C-8654-494B-AF06-3FCD6ABADD53}" type="datetimeFigureOut">
              <a:rPr lang="en-GB" smtClean="0"/>
              <a:t>05/10/2015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18F83-441C-4332-9511-0D5B19B6A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950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6A6C-8654-494B-AF06-3FCD6ABADD53}" type="datetimeFigureOut">
              <a:rPr lang="en-GB" smtClean="0"/>
              <a:t>05/10/2015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18F83-441C-4332-9511-0D5B19B6A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834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26A6C-8654-494B-AF06-3FCD6ABADD53}" type="datetimeFigureOut">
              <a:rPr lang="en-GB" smtClean="0"/>
              <a:t>05/10/2015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18F83-441C-4332-9511-0D5B19B6A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607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26A6C-8654-494B-AF06-3FCD6ABADD53}" type="datetimeFigureOut">
              <a:rPr lang="en-GB" smtClean="0"/>
              <a:t>05/10/2015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18F83-441C-4332-9511-0D5B19B6AC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019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:\Publicity\Logo 2012\poster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15032" y="188641"/>
            <a:ext cx="3149456" cy="1584176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0" y="6309320"/>
            <a:ext cx="9144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7C327B"/>
                </a:solidFill>
              </a:rPr>
              <a:t>www.economicsnetwork.ac.uk</a:t>
            </a:r>
            <a:endParaRPr lang="en-GB" dirty="0">
              <a:solidFill>
                <a:srgbClr val="7C327B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183111"/>
            <a:ext cx="7772400" cy="1470025"/>
          </a:xfrm>
        </p:spPr>
        <p:txBody>
          <a:bodyPr>
            <a:noAutofit/>
          </a:bodyPr>
          <a:lstStyle/>
          <a:p>
            <a:r>
              <a:rPr lang="en-GB" sz="5100" dirty="0" smtClean="0">
                <a:solidFill>
                  <a:srgbClr val="7C327B"/>
                </a:solidFill>
              </a:rPr>
              <a:t>To Reca</a:t>
            </a:r>
            <a:r>
              <a:rPr lang="en-GB" sz="5100" dirty="0" smtClean="0">
                <a:solidFill>
                  <a:srgbClr val="7C327B"/>
                </a:solidFill>
              </a:rPr>
              <a:t>p: </a:t>
            </a:r>
            <a:r>
              <a:rPr lang="en-GB" sz="5100" dirty="0" smtClean="0">
                <a:solidFill>
                  <a:srgbClr val="7C327B"/>
                </a:solidFill>
              </a:rPr>
              <a:t>Interactive </a:t>
            </a:r>
            <a:r>
              <a:rPr lang="en-GB" sz="5100" dirty="0" smtClean="0">
                <a:solidFill>
                  <a:srgbClr val="7C327B"/>
                </a:solidFill>
              </a:rPr>
              <a:t>Seminars</a:t>
            </a:r>
            <a:br>
              <a:rPr lang="en-GB" sz="5100" dirty="0" smtClean="0">
                <a:solidFill>
                  <a:srgbClr val="7C327B"/>
                </a:solidFill>
              </a:rPr>
            </a:br>
            <a:r>
              <a:rPr lang="en-GB" sz="5100" dirty="0">
                <a:solidFill>
                  <a:srgbClr val="7C327B"/>
                </a:solidFill>
              </a:rPr>
              <a:t/>
            </a:r>
            <a:br>
              <a:rPr lang="en-GB" sz="5100" dirty="0">
                <a:solidFill>
                  <a:srgbClr val="7C327B"/>
                </a:solidFill>
              </a:rPr>
            </a:br>
            <a:r>
              <a:rPr lang="en-GB" sz="4000" dirty="0" smtClean="0">
                <a:solidFill>
                  <a:srgbClr val="7C327B"/>
                </a:solidFill>
              </a:rPr>
              <a:t>Prof Caroline Elliott</a:t>
            </a:r>
            <a:br>
              <a:rPr lang="en-GB" sz="4000" dirty="0" smtClean="0">
                <a:solidFill>
                  <a:srgbClr val="7C327B"/>
                </a:solidFill>
              </a:rPr>
            </a:br>
            <a:r>
              <a:rPr lang="en-GB" sz="4000" dirty="0" smtClean="0">
                <a:solidFill>
                  <a:srgbClr val="7C327B"/>
                </a:solidFill>
              </a:rPr>
              <a:t>c.f.elliott@hud.ac.uk</a:t>
            </a:r>
            <a:endParaRPr lang="en-GB" sz="40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18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Interactive Seminars</a:t>
            </a:r>
            <a:endParaRPr lang="en-GB" sz="54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9" name="Content Placeholder 5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r>
              <a:rPr lang="en-GB" sz="6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The ideal seminar?</a:t>
            </a:r>
            <a:endParaRPr lang="en-GB" sz="6000" dirty="0">
              <a:solidFill>
                <a:srgbClr val="23559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4126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Student feedback</a:t>
            </a:r>
            <a:endParaRPr lang="en-GB" sz="54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43608" y="1270501"/>
            <a:ext cx="6048672" cy="369332"/>
          </a:xfrm>
          <a:prstGeom prst="rect">
            <a:avLst/>
          </a:prstGeom>
          <a:ln>
            <a:solidFill>
              <a:srgbClr val="4F81BD"/>
            </a:solidFill>
          </a:ln>
        </p:spPr>
        <p:txBody>
          <a:bodyPr wrap="square">
            <a:spAutoFit/>
          </a:bodyPr>
          <a:lstStyle/>
          <a:p>
            <a:r>
              <a:rPr lang="en-GB" dirty="0" smtClean="0"/>
              <a:t>“Tutor </a:t>
            </a:r>
            <a:r>
              <a:rPr lang="en-GB" dirty="0"/>
              <a:t>could be better qualified. </a:t>
            </a:r>
            <a:r>
              <a:rPr lang="en-GB" dirty="0" smtClean="0"/>
              <a:t>Sometimes </a:t>
            </a:r>
            <a:r>
              <a:rPr lang="en-GB" dirty="0"/>
              <a:t>got stuff </a:t>
            </a:r>
            <a:r>
              <a:rPr lang="en-GB" dirty="0" smtClean="0"/>
              <a:t>wrong!”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107504" y="1796623"/>
            <a:ext cx="3744416" cy="1200329"/>
          </a:xfrm>
          <a:prstGeom prst="rect">
            <a:avLst/>
          </a:prstGeom>
          <a:ln>
            <a:solidFill>
              <a:srgbClr val="4F81BD"/>
            </a:solidFill>
          </a:ln>
        </p:spPr>
        <p:txBody>
          <a:bodyPr wrap="square">
            <a:spAutoFit/>
          </a:bodyPr>
          <a:lstStyle/>
          <a:p>
            <a:r>
              <a:rPr lang="en-GB" dirty="0" smtClean="0"/>
              <a:t>“The </a:t>
            </a:r>
            <a:r>
              <a:rPr lang="en-GB" dirty="0"/>
              <a:t>seminars were </a:t>
            </a:r>
            <a:r>
              <a:rPr lang="en-GB" dirty="0" smtClean="0"/>
              <a:t>dire </a:t>
            </a:r>
            <a:r>
              <a:rPr lang="en-GB" dirty="0"/>
              <a:t>and I don't feel they benefited my learning at all and at some point even just lead to more confusion over the </a:t>
            </a:r>
            <a:r>
              <a:rPr lang="en-GB" dirty="0" smtClean="0"/>
              <a:t>subject.”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228184" y="1700808"/>
            <a:ext cx="2830962" cy="2308324"/>
          </a:xfrm>
          <a:prstGeom prst="rect">
            <a:avLst/>
          </a:prstGeom>
          <a:ln>
            <a:solidFill>
              <a:srgbClr val="4F81BD"/>
            </a:solidFill>
          </a:ln>
        </p:spPr>
        <p:txBody>
          <a:bodyPr wrap="square">
            <a:spAutoFit/>
          </a:bodyPr>
          <a:lstStyle/>
          <a:p>
            <a:r>
              <a:rPr lang="en-GB" dirty="0" smtClean="0"/>
              <a:t>“The </a:t>
            </a:r>
            <a:r>
              <a:rPr lang="en-GB" dirty="0"/>
              <a:t>tutorials - relate the questions more to the test questions so that we would be better prepared for the </a:t>
            </a:r>
            <a:r>
              <a:rPr lang="en-GB" dirty="0" smtClean="0"/>
              <a:t>tests”</a:t>
            </a:r>
          </a:p>
          <a:p>
            <a:r>
              <a:rPr lang="en-GB" dirty="0" smtClean="0"/>
              <a:t>“I </a:t>
            </a:r>
            <a:r>
              <a:rPr lang="en-GB" dirty="0"/>
              <a:t>felt that the tutorial questions often are very different to test questions</a:t>
            </a:r>
            <a:r>
              <a:rPr lang="en-GB" dirty="0" smtClean="0"/>
              <a:t>.”</a:t>
            </a:r>
            <a:r>
              <a:rPr lang="en-GB" dirty="0"/>
              <a:t> </a:t>
            </a:r>
          </a:p>
        </p:txBody>
      </p:sp>
      <p:sp>
        <p:nvSpPr>
          <p:cNvPr id="10" name="Rectangle 9"/>
          <p:cNvSpPr/>
          <p:nvPr/>
        </p:nvSpPr>
        <p:spPr>
          <a:xfrm>
            <a:off x="3923928" y="1923797"/>
            <a:ext cx="2232248" cy="2585323"/>
          </a:xfrm>
          <a:prstGeom prst="rect">
            <a:avLst/>
          </a:prstGeom>
          <a:ln>
            <a:solidFill>
              <a:srgbClr val="4F81BD"/>
            </a:solidFill>
          </a:ln>
        </p:spPr>
        <p:txBody>
          <a:bodyPr wrap="square">
            <a:spAutoFit/>
          </a:bodyPr>
          <a:lstStyle/>
          <a:p>
            <a:r>
              <a:rPr lang="en-GB" dirty="0" smtClean="0"/>
              <a:t>“longer </a:t>
            </a:r>
            <a:r>
              <a:rPr lang="en-GB" dirty="0"/>
              <a:t>seminars, we normally don't have time to do all the work in the </a:t>
            </a:r>
            <a:r>
              <a:rPr lang="en-GB" dirty="0" smtClean="0"/>
              <a:t>seminars”</a:t>
            </a:r>
          </a:p>
          <a:p>
            <a:r>
              <a:rPr lang="en-US" dirty="0" smtClean="0"/>
              <a:t>“the </a:t>
            </a:r>
            <a:r>
              <a:rPr lang="en-US" dirty="0"/>
              <a:t>class teacher does not cover all questions during the class! Classes should last longer</a:t>
            </a:r>
            <a:r>
              <a:rPr lang="en-US" dirty="0" smtClean="0"/>
              <a:t>!”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6228184" y="4221088"/>
            <a:ext cx="2808312" cy="1200329"/>
          </a:xfrm>
          <a:prstGeom prst="rect">
            <a:avLst/>
          </a:prstGeom>
          <a:ln>
            <a:solidFill>
              <a:srgbClr val="4F81BD"/>
            </a:solidFill>
          </a:ln>
        </p:spPr>
        <p:txBody>
          <a:bodyPr wrap="square">
            <a:spAutoFit/>
          </a:bodyPr>
          <a:lstStyle/>
          <a:p>
            <a:r>
              <a:rPr lang="en-GB" dirty="0" smtClean="0"/>
              <a:t>“More </a:t>
            </a:r>
            <a:r>
              <a:rPr lang="en-GB" dirty="0"/>
              <a:t>assistance with essay writing techniques and skills in answering exam questions</a:t>
            </a:r>
            <a:r>
              <a:rPr lang="en-GB" dirty="0" smtClean="0"/>
              <a:t>.”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107504" y="5589240"/>
            <a:ext cx="8856984" cy="923330"/>
          </a:xfrm>
          <a:prstGeom prst="rect">
            <a:avLst/>
          </a:prstGeom>
          <a:ln>
            <a:solidFill>
              <a:srgbClr val="4F81BD"/>
            </a:solidFill>
          </a:ln>
        </p:spPr>
        <p:txBody>
          <a:bodyPr wrap="square">
            <a:spAutoFit/>
          </a:bodyPr>
          <a:lstStyle/>
          <a:p>
            <a:r>
              <a:rPr lang="en-GB" dirty="0" smtClean="0"/>
              <a:t>“Tutorials </a:t>
            </a:r>
            <a:r>
              <a:rPr lang="en-GB" dirty="0"/>
              <a:t>can sometimes feel like we haven't progressed anywhere, maybe give them more </a:t>
            </a:r>
            <a:r>
              <a:rPr lang="en-GB" dirty="0" smtClean="0"/>
              <a:t>structure”  “In </a:t>
            </a:r>
            <a:r>
              <a:rPr lang="en-GB" dirty="0"/>
              <a:t>my opinion tutorials should not be only about tutorial questions provided by lecturer. Tutorial preparations were not really demanding</a:t>
            </a:r>
            <a:r>
              <a:rPr lang="en-GB" dirty="0" smtClean="0"/>
              <a:t>.”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107504" y="3164775"/>
            <a:ext cx="3744416" cy="1200329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“I </a:t>
            </a:r>
            <a:r>
              <a:rPr lang="en-US" dirty="0"/>
              <a:t>do not see the point in coming to the class: the teacher just goes through the solutions with no value added</a:t>
            </a:r>
            <a:r>
              <a:rPr lang="en-US" dirty="0" smtClean="0"/>
              <a:t>.”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3528" y="4593902"/>
            <a:ext cx="5688632" cy="923330"/>
          </a:xfrm>
          <a:prstGeom prst="rect">
            <a:avLst/>
          </a:prstGeom>
          <a:ln>
            <a:solidFill>
              <a:srgbClr val="4F81BD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“I can just go through the solutions what is the point of just writing down some mathematical equations/solutions with no explanation of its meaning!?”</a:t>
            </a:r>
          </a:p>
        </p:txBody>
      </p:sp>
    </p:spTree>
    <p:extLst>
      <p:ext uri="{BB962C8B-B14F-4D97-AF65-F5344CB8AC3E}">
        <p14:creationId xmlns:p14="http://schemas.microsoft.com/office/powerpoint/2010/main" val="32304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Expectations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Role of seminars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Extent of preparation for seminars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Follow up work after seminars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Expectations of homework, presentations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Participation in seminars</a:t>
            </a:r>
            <a:r>
              <a:rPr lang="en-GB" sz="3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/>
            </a:r>
            <a:br>
              <a:rPr lang="en-GB" sz="30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</a:br>
            <a:endParaRPr lang="en-GB" sz="3000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99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Always...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Introduce yourself</a:t>
            </a:r>
          </a:p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Plan ahead but stay flexible</a:t>
            </a:r>
          </a:p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Contextualise and structure material</a:t>
            </a:r>
          </a:p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Encourage participation</a:t>
            </a:r>
          </a:p>
          <a:p>
            <a:r>
              <a:rPr lang="en-GB" sz="34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Make the most of your experience and enjoy it!</a:t>
            </a:r>
            <a:endParaRPr lang="en-GB" b="1" dirty="0" smtClean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59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Never...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Skip parts of explanations</a:t>
            </a:r>
          </a:p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Rush (but keep an eye on the clock)</a:t>
            </a:r>
          </a:p>
          <a:p>
            <a:r>
              <a:rPr lang="en-GB" sz="34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Hide errors</a:t>
            </a:r>
          </a:p>
          <a:p>
            <a:r>
              <a:rPr lang="en-GB" sz="34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Follow do’s and don’ts lists... look for what works for you!</a:t>
            </a:r>
            <a:endParaRPr lang="en-GB" b="1" dirty="0" smtClean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42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503</Words>
  <Application>Microsoft Office PowerPoint</Application>
  <PresentationFormat>On-screen Show (4:3)</PresentationFormat>
  <Paragraphs>60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To Recap: Interactive Seminars  Prof Caroline Elliott c.f.elliott@hud.ac.uk</vt:lpstr>
      <vt:lpstr>Interactive Seminars</vt:lpstr>
      <vt:lpstr>Student feedback</vt:lpstr>
      <vt:lpstr>Expectations</vt:lpstr>
      <vt:lpstr>Always...</vt:lpstr>
      <vt:lpstr>Never...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Interactive Seminars  Prof Caroline Elliott c.f.elliott@hud.ac.uk</dc:title>
  <dc:creator>Caroline</dc:creator>
  <cp:lastModifiedBy>Caroline</cp:lastModifiedBy>
  <cp:revision>5</cp:revision>
  <dcterms:created xsi:type="dcterms:W3CDTF">2015-10-02T14:32:59Z</dcterms:created>
  <dcterms:modified xsi:type="dcterms:W3CDTF">2015-10-05T13:52:37Z</dcterms:modified>
</cp:coreProperties>
</file>