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B314-51A4-45D1-9475-E6B8AD8779DB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84DDE-CC76-45D9-A7C8-C2736EC42A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38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Task:</a:t>
            </a:r>
            <a:r>
              <a:rPr lang="en-US" baseline="0" dirty="0" smtClean="0"/>
              <a:t> Match RHS (Lecture, Reading, Audio/Visual, Demonstration, Discussion, Practice, Teach others)</a:t>
            </a:r>
          </a:p>
          <a:p>
            <a:r>
              <a:rPr lang="en-US" baseline="0" dirty="0" smtClean="0"/>
              <a:t>Explain: Introduce Active versus passive learning and constructivist learning</a:t>
            </a:r>
          </a:p>
          <a:p>
            <a:r>
              <a:rPr lang="en-US" baseline="0" dirty="0" smtClean="0"/>
              <a:t>Say: Problem with large class-rooms </a:t>
            </a:r>
            <a:r>
              <a:rPr lang="en-US" baseline="0" dirty="0" smtClean="0">
                <a:sym typeface="Wingdings"/>
              </a:rPr>
              <a:t> Small class rooms are the ideal environment to make engaged student-led learning happen.</a:t>
            </a:r>
          </a:p>
          <a:p>
            <a:r>
              <a:rPr lang="en-US" baseline="0" dirty="0" smtClean="0">
                <a:sym typeface="Wingdings"/>
              </a:rPr>
              <a:t>Reality: Going through problem sets etc.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C1601-0EB1-5B4B-84A5-02D4AF43A1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09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8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9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2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20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75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29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98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21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92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02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47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393D4-2100-476B-B900-88C7524E4B7F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6792D-7B4B-446B-8AEF-78887995F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1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How </a:t>
            </a:r>
            <a:r>
              <a:rPr lang="en-GB" sz="5400" smtClean="0">
                <a:solidFill>
                  <a:schemeClr val="bg1"/>
                </a:solidFill>
              </a:rPr>
              <a:t>Students Learn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1691680" y="2060848"/>
            <a:ext cx="4032448" cy="3816424"/>
          </a:xfrm>
          <a:prstGeom prst="triangle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20785983">
            <a:off x="404604" y="1695572"/>
            <a:ext cx="2455007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Average Retention rates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470602">
            <a:off x="2938834" y="2090971"/>
            <a:ext cx="466794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5%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470602">
            <a:off x="2506239" y="2603002"/>
            <a:ext cx="583663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10%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470602">
            <a:off x="1426118" y="4835249"/>
            <a:ext cx="583663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75%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470602">
            <a:off x="1642143" y="4331193"/>
            <a:ext cx="583663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50%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470602">
            <a:off x="1930173" y="3755129"/>
            <a:ext cx="583663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30%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rot="470602">
            <a:off x="2146199" y="3251074"/>
            <a:ext cx="583663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20%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1026735">
            <a:off x="1157034" y="5378903"/>
            <a:ext cx="583663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95%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020272" y="1772816"/>
            <a:ext cx="1789673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Practice by doing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20272" y="2348880"/>
            <a:ext cx="1807932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Discussion Group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84368" y="2924944"/>
            <a:ext cx="939605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796136" y="3501008"/>
            <a:ext cx="3048431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Teach Others / Immediate Use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804248" y="4149080"/>
            <a:ext cx="2028169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Listening to Lecture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236296" y="4725144"/>
            <a:ext cx="1599191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524328" y="5301208"/>
            <a:ext cx="1365202" cy="36933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Audio-Visual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Students Learn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Students Learn</dc:title>
  <dc:creator>Caroline</dc:creator>
  <cp:lastModifiedBy>Caroline</cp:lastModifiedBy>
  <cp:revision>1</cp:revision>
  <dcterms:created xsi:type="dcterms:W3CDTF">2015-10-02T14:13:15Z</dcterms:created>
  <dcterms:modified xsi:type="dcterms:W3CDTF">2015-10-02T14:14:18Z</dcterms:modified>
</cp:coreProperties>
</file>