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1" r:id="rId2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2E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96" d="100"/>
          <a:sy n="96" d="100"/>
        </p:scale>
        <p:origin x="40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0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The Economics Network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6A96E-30CB-44E0-8B32-47D205747C43}" type="datetimeFigureOut">
              <a:rPr lang="en-GB" smtClean="0"/>
              <a:t>15/01/2019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47D47-1EEC-4B24-978F-8B7ABB0E2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070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871200" cy="2387600"/>
          </a:xfrm>
        </p:spPr>
        <p:txBody>
          <a:bodyPr anchor="b">
            <a:normAutofit/>
          </a:bodyPr>
          <a:lstStyle>
            <a:lvl1pPr algn="ctr">
              <a:defRPr sz="7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2209800" y="5524500"/>
            <a:ext cx="796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B2E7A"/>
                </a:solidFill>
              </a:rPr>
              <a:t>www.economicsnetwork.ac.uk</a:t>
            </a:r>
          </a:p>
        </p:txBody>
      </p:sp>
    </p:spTree>
    <p:extLst>
      <p:ext uri="{BB962C8B-B14F-4D97-AF65-F5344CB8AC3E}">
        <p14:creationId xmlns:p14="http://schemas.microsoft.com/office/powerpoint/2010/main" val="394392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3600">
                <a:latin typeface="+mj-lt"/>
              </a:defRPr>
            </a:lvl1pPr>
            <a:lvl2pPr>
              <a:defRPr sz="3200">
                <a:latin typeface="+mj-lt"/>
              </a:defRPr>
            </a:lvl2pPr>
            <a:lvl3pPr>
              <a:defRPr sz="2800">
                <a:latin typeface="+mj-lt"/>
              </a:defRPr>
            </a:lvl3pPr>
            <a:lvl4pPr>
              <a:defRPr sz="2400">
                <a:latin typeface="+mj-lt"/>
              </a:defRPr>
            </a:lvl4pPr>
            <a:lvl5pPr>
              <a:defRPr sz="24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361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>
            <a:normAutofit/>
          </a:bodyPr>
          <a:lstStyle>
            <a:lvl1pPr>
              <a:defRPr sz="3600">
                <a:latin typeface="+mj-lt"/>
              </a:defRPr>
            </a:lvl1pPr>
            <a:lvl2pPr>
              <a:defRPr sz="3200">
                <a:latin typeface="+mj-lt"/>
              </a:defRPr>
            </a:lvl2pPr>
            <a:lvl3pPr>
              <a:defRPr sz="2800">
                <a:latin typeface="+mj-lt"/>
              </a:defRPr>
            </a:lvl3pPr>
            <a:lvl4pPr>
              <a:defRPr sz="2400">
                <a:latin typeface="+mj-lt"/>
              </a:defRPr>
            </a:lvl4pPr>
            <a:lvl5pPr>
              <a:defRPr sz="24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79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4000">
                <a:latin typeface="+mj-lt"/>
              </a:defRPr>
            </a:lvl1pPr>
            <a:lvl2pPr>
              <a:defRPr sz="3600">
                <a:latin typeface="+mj-lt"/>
              </a:defRPr>
            </a:lvl2pPr>
            <a:lvl3pPr>
              <a:defRPr sz="3200">
                <a:latin typeface="+mj-lt"/>
              </a:defRPr>
            </a:lvl3pPr>
            <a:lvl4pPr>
              <a:defRPr sz="2800">
                <a:latin typeface="+mj-lt"/>
              </a:defRPr>
            </a:lvl4pPr>
            <a:lvl5pPr>
              <a:defRPr sz="28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957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12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3200">
                <a:latin typeface="+mj-lt"/>
              </a:defRPr>
            </a:lvl1pPr>
            <a:lvl2pPr>
              <a:defRPr sz="28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51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82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57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673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  <a:lvl2pPr>
              <a:defRPr sz="3200">
                <a:latin typeface="+mj-lt"/>
              </a:defRPr>
            </a:lvl2pPr>
            <a:lvl3pPr>
              <a:defRPr sz="2800">
                <a:latin typeface="+mj-lt"/>
              </a:defRPr>
            </a:lvl3pPr>
            <a:lvl4pPr>
              <a:defRPr sz="2400">
                <a:latin typeface="+mj-lt"/>
              </a:defRPr>
            </a:lvl4pPr>
            <a:lvl5pPr>
              <a:defRPr sz="24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64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26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1324D-D5C2-4473-815B-037E27FCA57C}" type="datetimeFigureOut">
              <a:rPr lang="en-GB" smtClean="0"/>
              <a:t>15/01/2019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The Economics Network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3599" y="230188"/>
            <a:ext cx="1009557" cy="647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3048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89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 cap="none" spc="0">
          <a:ln w="0"/>
          <a:solidFill>
            <a:schemeClr val="accent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55842" y="1811372"/>
            <a:ext cx="941502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Pre-tutorial expectations?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Learning outcomes for this tutorial?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How do you motivate the importance of the material?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What do students do? (be precise)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What do you do?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What would you change on the question sheet?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5043153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3.1.3337"/>
  <p:tag name="PPTVERSION" val="14"/>
  <p:tag name="TPOS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.potx" id="{8B4C17F8-03E1-4372-A056-2D57CBD3AC23}" vid="{E1ABEC7E-C6B9-4B4F-A5F9-D4C744BA33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253</TotalTime>
  <Words>44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Lesson Plan</vt:lpstr>
    </vt:vector>
  </TitlesOfParts>
  <Company>University of Bristol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AJ Lait</dc:creator>
  <cp:lastModifiedBy>Dimitra Petropoulou</cp:lastModifiedBy>
  <cp:revision>17</cp:revision>
  <dcterms:created xsi:type="dcterms:W3CDTF">2014-08-13T11:11:15Z</dcterms:created>
  <dcterms:modified xsi:type="dcterms:W3CDTF">2019-01-15T08:55:09Z</dcterms:modified>
</cp:coreProperties>
</file>