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7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5DADC0-4594-4D7F-81EA-7A480175DE71}" type="datetimeFigureOut">
              <a:rPr lang="en-GB" smtClean="0"/>
              <a:t>09/10/2020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C34352-B9A1-485A-8B61-2B671F0C58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2958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28A0DF-C740-49E0-B833-C08EA85E316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7678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5A228-E697-4519-AEA7-3A9AE5EACA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56ED33-E02C-4D20-92A7-C339D6913A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CB0B15-7489-41E9-82E3-26609B871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9FA6-F2A4-4FEB-BFDE-0FE2D569DA22}" type="datetimeFigureOut">
              <a:rPr lang="en-GB" smtClean="0"/>
              <a:t>09/10/2020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7D008D-6514-4AED-AA89-055006041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20B087-8622-4588-9CD0-9F3730A71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28CDD-F2B6-4434-8855-BFA041CF9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9800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CF2FB-BE5F-4A4A-BA9D-053610E32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1D7764-1A0F-49BD-A84F-865AD2E46B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C3742C-B768-4B43-AA69-EE73A2529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9FA6-F2A4-4FEB-BFDE-0FE2D569DA22}" type="datetimeFigureOut">
              <a:rPr lang="en-GB" smtClean="0"/>
              <a:t>09/10/2020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FDFDAF-6C96-4017-A66E-128236E4C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617C81-73B0-48C8-B442-BE7545C71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28CDD-F2B6-4434-8855-BFA041CF9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7121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FF5CBC-C722-4FA0-9EBF-C1D425D9D2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075BDD-4474-4DB7-9090-1A99939529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2F2836-3078-44FF-BB54-020465957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9FA6-F2A4-4FEB-BFDE-0FE2D569DA22}" type="datetimeFigureOut">
              <a:rPr lang="en-GB" smtClean="0"/>
              <a:t>09/10/2020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8388B4-0D50-460B-88AF-5C8CF46AE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539E33-4041-4B5A-B9C1-40187E874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28CDD-F2B6-4434-8855-BFA041CF9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4889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67238-DF7B-4C8B-86FC-4BFED8F06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F831F1-2A0C-4B5E-825C-18BEBB769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C71678-196F-4192-99D5-DEDAA45F1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9FA6-F2A4-4FEB-BFDE-0FE2D569DA22}" type="datetimeFigureOut">
              <a:rPr lang="en-GB" smtClean="0"/>
              <a:t>09/10/2020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A72FCC-AA58-4199-A9C5-EF63B2ED4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8971F9-78FB-4ED9-9864-6E62D57A1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28CDD-F2B6-4434-8855-BFA041CF9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965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2040B9-0E14-4A6C-BE23-850D80102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FF2E8B-B156-402E-A8A7-341809B2F7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FA6819-3031-45E7-8999-9B6BBF6D7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9FA6-F2A4-4FEB-BFDE-0FE2D569DA22}" type="datetimeFigureOut">
              <a:rPr lang="en-GB" smtClean="0"/>
              <a:t>09/10/2020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C8F6C3-B9E3-4792-92B9-33D1FDDC3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D2BD24-F703-45DA-B0DD-F441001C7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28CDD-F2B6-4434-8855-BFA041CF9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04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48125-F563-4631-836B-9393412A4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12C9ED-CE57-4ECB-A480-424614FF74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BF366A-C415-4C56-8C54-CB94A22ECD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D48F22-94FB-4C60-A785-38374F0C4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9FA6-F2A4-4FEB-BFDE-0FE2D569DA22}" type="datetimeFigureOut">
              <a:rPr lang="en-GB" smtClean="0"/>
              <a:t>09/10/2020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1A8429-6A4D-4D9E-A28C-5D56C9175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8E2847-0EB1-482B-BDAA-ED7D8BC6C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28CDD-F2B6-4434-8855-BFA041CF9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0380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AB815-FAD2-4931-8502-E4F028C2D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0FA872-58BB-48CD-9D92-C167D22A73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47053B-E952-446A-B38A-63CCD073A7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D6F5AD-53F1-41DD-8774-B9DF3127F3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20CA0F-326F-40B9-A6BE-36B2957964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C69B95-BBBC-4872-8060-B93383193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9FA6-F2A4-4FEB-BFDE-0FE2D569DA22}" type="datetimeFigureOut">
              <a:rPr lang="en-GB" smtClean="0"/>
              <a:t>09/10/2020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DB80CF-180C-4B79-9072-8B2BED7CF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A002B9-851F-41D0-9B29-13F3CBAE4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28CDD-F2B6-4434-8855-BFA041CF9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414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6BE39-A873-468A-87C4-B3F0107FC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71BF1F-70CA-4EFD-AA6D-0177176FA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9FA6-F2A4-4FEB-BFDE-0FE2D569DA22}" type="datetimeFigureOut">
              <a:rPr lang="en-GB" smtClean="0"/>
              <a:t>09/10/2020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7A867E-BF0E-4FB5-A6B8-0A3A4E435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02497B-0B58-4E62-86CF-33626696C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28CDD-F2B6-4434-8855-BFA041CF9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3146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17CA13-FA04-41A9-8B87-5E39E3BF7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9FA6-F2A4-4FEB-BFDE-0FE2D569DA22}" type="datetimeFigureOut">
              <a:rPr lang="en-GB" smtClean="0"/>
              <a:t>09/10/2020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F0C4D1-9667-4077-8FF7-AB20DFF49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598CF6-3D83-4846-9B6A-77185AB37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28CDD-F2B6-4434-8855-BFA041CF9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23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DAB93-9DC4-4D30-9BEB-15EACABEF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2AF3E1-612F-4A06-881B-DF3A392EC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A33F94-0506-4DF9-A7F3-423D53384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D2076E-BAB0-4BBA-AD43-4CE2DDF4B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9FA6-F2A4-4FEB-BFDE-0FE2D569DA22}" type="datetimeFigureOut">
              <a:rPr lang="en-GB" smtClean="0"/>
              <a:t>09/10/2020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A2DE36-8F95-45E0-82D0-A1D02744F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8835E3-B05E-4C22-B7E8-496B95990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28CDD-F2B6-4434-8855-BFA041CF9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047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2C177-DE7B-48C1-865A-CE90EF2E7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865E1A-5511-400D-B692-C1AF5AE51B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D19898-173B-4F18-9EA4-E8CF1AC02A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D8DCA1-5897-42B2-AC15-EEE9E232A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9FA6-F2A4-4FEB-BFDE-0FE2D569DA22}" type="datetimeFigureOut">
              <a:rPr lang="en-GB" smtClean="0"/>
              <a:t>09/10/2020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B30B16-8DF6-4F95-9761-99F5195DE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781BC7-525D-494A-8B97-1A2231A4C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28CDD-F2B6-4434-8855-BFA041CF9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3056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440395-9D5C-4866-9FFF-89149CDFA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BE161C-CC16-476E-BF85-46E6214ADE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5ADA5-EC2D-42DE-919B-87B90E2EB9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19FA6-F2A4-4FEB-BFDE-0FE2D569DA22}" type="datetimeFigureOut">
              <a:rPr lang="en-GB" smtClean="0"/>
              <a:t>09/10/2020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37E66D-2FF8-4244-9A3D-7DD3A45CD0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A2F88-8E54-4B12-BB71-37F9EE4833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28CDD-F2B6-4434-8855-BFA041CF9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9767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8E96F23-1EE7-4A6A-BD7B-A7121E02832C}"/>
              </a:ext>
            </a:extLst>
          </p:cNvPr>
          <p:cNvSpPr/>
          <p:nvPr/>
        </p:nvSpPr>
        <p:spPr>
          <a:xfrm>
            <a:off x="1415560" y="1001006"/>
            <a:ext cx="112402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Barclays 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C750B37-7338-4A1D-8ADD-F02649658794}"/>
              </a:ext>
            </a:extLst>
          </p:cNvPr>
          <p:cNvSpPr/>
          <p:nvPr/>
        </p:nvSpPr>
        <p:spPr>
          <a:xfrm>
            <a:off x="2663220" y="1001006"/>
            <a:ext cx="129394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Prudential 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4F78A95-F201-4436-A50C-6CF6C0F73639}"/>
              </a:ext>
            </a:extLst>
          </p:cNvPr>
          <p:cNvSpPr/>
          <p:nvPr/>
        </p:nvSpPr>
        <p:spPr>
          <a:xfrm>
            <a:off x="4120552" y="1001006"/>
            <a:ext cx="83458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Lloyds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F308018-F472-4722-B041-C2947769A1A1}"/>
              </a:ext>
            </a:extLst>
          </p:cNvPr>
          <p:cNvSpPr/>
          <p:nvPr/>
        </p:nvSpPr>
        <p:spPr>
          <a:xfrm>
            <a:off x="5180239" y="794160"/>
            <a:ext cx="116479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Legal &amp; General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7FB6C35-A5A9-4A66-AB3C-C3F1E6D328CD}"/>
              </a:ext>
            </a:extLst>
          </p:cNvPr>
          <p:cNvSpPr/>
          <p:nvPr/>
        </p:nvSpPr>
        <p:spPr>
          <a:xfrm>
            <a:off x="6284657" y="794159"/>
            <a:ext cx="9242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Old Mutual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667673A-A672-4867-AAEF-6EEB6E407801}"/>
              </a:ext>
            </a:extLst>
          </p:cNvPr>
          <p:cNvSpPr/>
          <p:nvPr/>
        </p:nvSpPr>
        <p:spPr>
          <a:xfrm>
            <a:off x="7364188" y="767672"/>
            <a:ext cx="1043802" cy="595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National Grid</a:t>
            </a:r>
            <a:endParaRPr lang="en-GB" sz="1600" dirty="0">
              <a:effectLst/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CA9B34F-36FE-4D3F-9E5D-2753F95A12D3}"/>
              </a:ext>
            </a:extLst>
          </p:cNvPr>
          <p:cNvSpPr/>
          <p:nvPr/>
        </p:nvSpPr>
        <p:spPr>
          <a:xfrm>
            <a:off x="2114205" y="1909257"/>
            <a:ext cx="103425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Centrica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46202A3-84E0-4D34-8225-B090CDC60E09}"/>
              </a:ext>
            </a:extLst>
          </p:cNvPr>
          <p:cNvSpPr/>
          <p:nvPr/>
        </p:nvSpPr>
        <p:spPr>
          <a:xfrm>
            <a:off x="3405727" y="1741437"/>
            <a:ext cx="9596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Severn Trent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9B9FE27-663E-4EE1-B4DA-CA7CE3CAEF87}"/>
              </a:ext>
            </a:extLst>
          </p:cNvPr>
          <p:cNvSpPr/>
          <p:nvPr/>
        </p:nvSpPr>
        <p:spPr>
          <a:xfrm>
            <a:off x="4647674" y="1729280"/>
            <a:ext cx="116479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United Utilities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59D49A5-7D4E-4C2D-AB9E-65BD631E3BEA}"/>
              </a:ext>
            </a:extLst>
          </p:cNvPr>
          <p:cNvSpPr/>
          <p:nvPr/>
        </p:nvSpPr>
        <p:spPr>
          <a:xfrm>
            <a:off x="5983889" y="1865107"/>
            <a:ext cx="59445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SSE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0884B0B-32F9-4CD3-A262-AB781E18A9DE}"/>
              </a:ext>
            </a:extLst>
          </p:cNvPr>
          <p:cNvSpPr/>
          <p:nvPr/>
        </p:nvSpPr>
        <p:spPr>
          <a:xfrm>
            <a:off x="6882331" y="1866499"/>
            <a:ext cx="89800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Diageo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221F91E-E861-4CFC-BEA4-69B31AD3B637}"/>
              </a:ext>
            </a:extLst>
          </p:cNvPr>
          <p:cNvSpPr/>
          <p:nvPr/>
        </p:nvSpPr>
        <p:spPr>
          <a:xfrm>
            <a:off x="8074688" y="1802091"/>
            <a:ext cx="16005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Associated </a:t>
            </a:r>
          </a:p>
          <a:p>
            <a:pPr algn="ctr"/>
            <a:r>
              <a:rPr lang="en-GB" sz="1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British Foods</a:t>
            </a:r>
            <a:endParaRPr lang="en-GB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FB6625D-296F-4B63-86FE-FB50A22225BB}"/>
              </a:ext>
            </a:extLst>
          </p:cNvPr>
          <p:cNvSpPr/>
          <p:nvPr/>
        </p:nvSpPr>
        <p:spPr>
          <a:xfrm>
            <a:off x="1570498" y="2817508"/>
            <a:ext cx="102925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Unilever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3AC92FE-8D22-4184-B1F5-8E31346DEADB}"/>
              </a:ext>
            </a:extLst>
          </p:cNvPr>
          <p:cNvSpPr/>
          <p:nvPr/>
        </p:nvSpPr>
        <p:spPr>
          <a:xfrm>
            <a:off x="2731901" y="2584812"/>
            <a:ext cx="9715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Tate &amp; Lyle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27A26F9-6842-41C3-9CF2-81C784173411}"/>
              </a:ext>
            </a:extLst>
          </p:cNvPr>
          <p:cNvSpPr/>
          <p:nvPr/>
        </p:nvSpPr>
        <p:spPr>
          <a:xfrm>
            <a:off x="4082070" y="2677576"/>
            <a:ext cx="83548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Britvic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2B25064-36F5-4845-80ED-4D95197AC0EE}"/>
              </a:ext>
            </a:extLst>
          </p:cNvPr>
          <p:cNvSpPr/>
          <p:nvPr/>
        </p:nvSpPr>
        <p:spPr>
          <a:xfrm>
            <a:off x="5398654" y="2694121"/>
            <a:ext cx="44634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BT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454FD2A-5507-48E7-B680-8259E5DDA0D3}"/>
              </a:ext>
            </a:extLst>
          </p:cNvPr>
          <p:cNvSpPr/>
          <p:nvPr/>
        </p:nvSpPr>
        <p:spPr>
          <a:xfrm>
            <a:off x="6316621" y="2724987"/>
            <a:ext cx="114127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Vodafone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4918C9C-2911-4D04-A502-AD142BC93118}"/>
              </a:ext>
            </a:extLst>
          </p:cNvPr>
          <p:cNvSpPr/>
          <p:nvPr/>
        </p:nvSpPr>
        <p:spPr>
          <a:xfrm>
            <a:off x="7555534" y="2557009"/>
            <a:ext cx="136491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Cable &amp; Wireless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A146B73-461C-4B29-9333-594A311E43FE}"/>
              </a:ext>
            </a:extLst>
          </p:cNvPr>
          <p:cNvSpPr/>
          <p:nvPr/>
        </p:nvSpPr>
        <p:spPr>
          <a:xfrm>
            <a:off x="9062467" y="2665788"/>
            <a:ext cx="57099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IAG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F16B6CB-DEBA-4FA6-A563-36C45D188790}"/>
              </a:ext>
            </a:extLst>
          </p:cNvPr>
          <p:cNvSpPr/>
          <p:nvPr/>
        </p:nvSpPr>
        <p:spPr>
          <a:xfrm>
            <a:off x="2060554" y="3512047"/>
            <a:ext cx="93968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 err="1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Easyjet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91C2501-1B84-44A1-8731-5BFA164D36A7}"/>
              </a:ext>
            </a:extLst>
          </p:cNvPr>
          <p:cNvSpPr/>
          <p:nvPr/>
        </p:nvSpPr>
        <p:spPr>
          <a:xfrm>
            <a:off x="3538454" y="3593132"/>
            <a:ext cx="66236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Next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FBA8B8C-390D-4F1D-8B2A-E0A7F3CA1CA0}"/>
              </a:ext>
            </a:extLst>
          </p:cNvPr>
          <p:cNvSpPr/>
          <p:nvPr/>
        </p:nvSpPr>
        <p:spPr>
          <a:xfrm>
            <a:off x="4664766" y="3510012"/>
            <a:ext cx="79220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 &amp; S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23EB0BD-00D3-43E3-9183-165FE648B924}"/>
              </a:ext>
            </a:extLst>
          </p:cNvPr>
          <p:cNvSpPr/>
          <p:nvPr/>
        </p:nvSpPr>
        <p:spPr>
          <a:xfrm>
            <a:off x="5724151" y="3558316"/>
            <a:ext cx="11849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Morrisons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EE00BB5-D1E1-4957-8CA1-963371FC5425}"/>
              </a:ext>
            </a:extLst>
          </p:cNvPr>
          <p:cNvSpPr/>
          <p:nvPr/>
        </p:nvSpPr>
        <p:spPr>
          <a:xfrm>
            <a:off x="7128510" y="3572930"/>
            <a:ext cx="75091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Tesco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07DF904-84B8-4119-8812-3E56195FF04F}"/>
              </a:ext>
            </a:extLst>
          </p:cNvPr>
          <p:cNvSpPr/>
          <p:nvPr/>
        </p:nvSpPr>
        <p:spPr>
          <a:xfrm>
            <a:off x="8321639" y="3548188"/>
            <a:ext cx="1217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Kingfisher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8570A35-1B77-4433-A5E9-9C84F1F063F3}"/>
              </a:ext>
            </a:extLst>
          </p:cNvPr>
          <p:cNvSpPr/>
          <p:nvPr/>
        </p:nvSpPr>
        <p:spPr>
          <a:xfrm>
            <a:off x="1835923" y="4357011"/>
            <a:ext cx="62709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GSK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516C3E8-1FDE-45F9-8080-B108AFECCEB7}"/>
              </a:ext>
            </a:extLst>
          </p:cNvPr>
          <p:cNvSpPr/>
          <p:nvPr/>
        </p:nvSpPr>
        <p:spPr>
          <a:xfrm>
            <a:off x="2770717" y="4190477"/>
            <a:ext cx="971549" cy="595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Astra Zeneca</a:t>
            </a:r>
            <a:endParaRPr lang="en-GB" sz="1600" dirty="0">
              <a:effectLst/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B189669-52F9-4BF7-818A-14D30A897730}"/>
              </a:ext>
            </a:extLst>
          </p:cNvPr>
          <p:cNvSpPr/>
          <p:nvPr/>
        </p:nvSpPr>
        <p:spPr>
          <a:xfrm>
            <a:off x="3896119" y="4203268"/>
            <a:ext cx="126083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Smith &amp; Nephew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4EF39A0-FFA2-45D1-9933-A809B2EE0610}"/>
              </a:ext>
            </a:extLst>
          </p:cNvPr>
          <p:cNvSpPr/>
          <p:nvPr/>
        </p:nvSpPr>
        <p:spPr>
          <a:xfrm>
            <a:off x="5134408" y="4227889"/>
            <a:ext cx="9757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Shire Group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33E3387-EDF1-4581-AE0C-F86B80E8E8B1}"/>
              </a:ext>
            </a:extLst>
          </p:cNvPr>
          <p:cNvSpPr/>
          <p:nvPr/>
        </p:nvSpPr>
        <p:spPr>
          <a:xfrm>
            <a:off x="6452660" y="4207286"/>
            <a:ext cx="9757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NMC Health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C064DFE-51E6-4A29-9172-67FD48318D46}"/>
              </a:ext>
            </a:extLst>
          </p:cNvPr>
          <p:cNvSpPr/>
          <p:nvPr/>
        </p:nvSpPr>
        <p:spPr>
          <a:xfrm>
            <a:off x="7703634" y="4216061"/>
            <a:ext cx="9757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Rolls-Royce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E906B68-C4A5-4408-A75C-F4A58D582E67}"/>
              </a:ext>
            </a:extLst>
          </p:cNvPr>
          <p:cNvSpPr/>
          <p:nvPr/>
        </p:nvSpPr>
        <p:spPr>
          <a:xfrm>
            <a:off x="8942177" y="4180829"/>
            <a:ext cx="111921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John Menzies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C259EC3-4114-4BAB-9DB8-09CC721F96FC}"/>
              </a:ext>
            </a:extLst>
          </p:cNvPr>
          <p:cNvSpPr/>
          <p:nvPr/>
        </p:nvSpPr>
        <p:spPr>
          <a:xfrm>
            <a:off x="2013708" y="5105724"/>
            <a:ext cx="124425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Whitbread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59AEAFB-5A83-4F7F-98C3-A8CE0C65E8BF}"/>
              </a:ext>
            </a:extLst>
          </p:cNvPr>
          <p:cNvSpPr/>
          <p:nvPr/>
        </p:nvSpPr>
        <p:spPr>
          <a:xfrm>
            <a:off x="3363213" y="5020543"/>
            <a:ext cx="106536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Greene King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D07A8CD-C839-41B8-AE6E-FF1D8B5E091E}"/>
              </a:ext>
            </a:extLst>
          </p:cNvPr>
          <p:cNvSpPr/>
          <p:nvPr/>
        </p:nvSpPr>
        <p:spPr>
          <a:xfrm>
            <a:off x="4560801" y="5127415"/>
            <a:ext cx="108395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Experian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7ADC180-CC5C-485B-804C-858E2D9C7E12}"/>
              </a:ext>
            </a:extLst>
          </p:cNvPr>
          <p:cNvSpPr/>
          <p:nvPr/>
        </p:nvSpPr>
        <p:spPr>
          <a:xfrm>
            <a:off x="5835773" y="5004264"/>
            <a:ext cx="101021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First Group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F5ED3D14-3081-44FE-9CDD-85D2B3DBD8F4}"/>
              </a:ext>
            </a:extLst>
          </p:cNvPr>
          <p:cNvSpPr/>
          <p:nvPr/>
        </p:nvSpPr>
        <p:spPr>
          <a:xfrm>
            <a:off x="6978784" y="5020542"/>
            <a:ext cx="128322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National Express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A50A82C2-6991-4107-8337-E994860BDA6B}"/>
              </a:ext>
            </a:extLst>
          </p:cNvPr>
          <p:cNvSpPr/>
          <p:nvPr/>
        </p:nvSpPr>
        <p:spPr>
          <a:xfrm>
            <a:off x="8578504" y="5069877"/>
            <a:ext cx="44916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BP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615AEE92-3BCA-4AD3-BEE3-837BA6B96F09}"/>
              </a:ext>
            </a:extLst>
          </p:cNvPr>
          <p:cNvSpPr/>
          <p:nvPr/>
        </p:nvSpPr>
        <p:spPr>
          <a:xfrm>
            <a:off x="9440785" y="5035041"/>
            <a:ext cx="12832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Royal </a:t>
            </a:r>
          </a:p>
          <a:p>
            <a:pPr algn="ctr"/>
            <a:r>
              <a:rPr lang="en-GB" sz="14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Dutch Shell</a:t>
            </a:r>
            <a:endParaRPr lang="en-GB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7EB392B-0454-491D-90FB-968611AD3EC6}"/>
              </a:ext>
            </a:extLst>
          </p:cNvPr>
          <p:cNvSpPr/>
          <p:nvPr/>
        </p:nvSpPr>
        <p:spPr>
          <a:xfrm>
            <a:off x="8734480" y="739643"/>
            <a:ext cx="10438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BBA Aviation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BFBAF956-50A2-4A4A-9CD0-89017505E3B6}"/>
              </a:ext>
            </a:extLst>
          </p:cNvPr>
          <p:cNvSpPr/>
          <p:nvPr/>
        </p:nvSpPr>
        <p:spPr>
          <a:xfrm>
            <a:off x="1446657" y="2510925"/>
            <a:ext cx="1090610" cy="723630"/>
          </a:xfrm>
          <a:custGeom>
            <a:avLst/>
            <a:gdLst>
              <a:gd name="connsiteX0" fmla="*/ 0 w 524205"/>
              <a:gd name="connsiteY0" fmla="*/ 228029 h 456058"/>
              <a:gd name="connsiteX1" fmla="*/ 114015 w 524205"/>
              <a:gd name="connsiteY1" fmla="*/ 0 h 456058"/>
              <a:gd name="connsiteX2" fmla="*/ 410191 w 524205"/>
              <a:gd name="connsiteY2" fmla="*/ 0 h 456058"/>
              <a:gd name="connsiteX3" fmla="*/ 524205 w 524205"/>
              <a:gd name="connsiteY3" fmla="*/ 228029 h 456058"/>
              <a:gd name="connsiteX4" fmla="*/ 410191 w 524205"/>
              <a:gd name="connsiteY4" fmla="*/ 456058 h 456058"/>
              <a:gd name="connsiteX5" fmla="*/ 114015 w 524205"/>
              <a:gd name="connsiteY5" fmla="*/ 456058 h 456058"/>
              <a:gd name="connsiteX6" fmla="*/ 0 w 524205"/>
              <a:gd name="connsiteY6" fmla="*/ 228029 h 45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4205" h="456058">
                <a:moveTo>
                  <a:pt x="262102" y="0"/>
                </a:moveTo>
                <a:lnTo>
                  <a:pt x="524204" y="99193"/>
                </a:lnTo>
                <a:lnTo>
                  <a:pt x="524204" y="356866"/>
                </a:lnTo>
                <a:lnTo>
                  <a:pt x="262103" y="456058"/>
                </a:lnTo>
                <a:lnTo>
                  <a:pt x="1" y="356866"/>
                </a:lnTo>
                <a:lnTo>
                  <a:pt x="1" y="99193"/>
                </a:lnTo>
                <a:lnTo>
                  <a:pt x="262102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1069" tIns="81690" rIns="71070" bIns="81689" numCol="1" spcCol="1270" anchor="ctr" anchorCtr="0">
            <a:noAutofit/>
          </a:bodyPr>
          <a:lstStyle/>
          <a:p>
            <a:pPr marL="0" lvl="0" indent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ani" panose="020B0502040204020203" pitchFamily="18" charset="0"/>
              </a:rPr>
              <a:t>14</a:t>
            </a: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064E2ADF-CF1F-4E95-9129-BA7C259C99B2}"/>
              </a:ext>
            </a:extLst>
          </p:cNvPr>
          <p:cNvSpPr/>
          <p:nvPr/>
        </p:nvSpPr>
        <p:spPr>
          <a:xfrm>
            <a:off x="6322908" y="2515545"/>
            <a:ext cx="1090610" cy="723630"/>
          </a:xfrm>
          <a:custGeom>
            <a:avLst/>
            <a:gdLst>
              <a:gd name="connsiteX0" fmla="*/ 0 w 524205"/>
              <a:gd name="connsiteY0" fmla="*/ 228029 h 456058"/>
              <a:gd name="connsiteX1" fmla="*/ 114015 w 524205"/>
              <a:gd name="connsiteY1" fmla="*/ 0 h 456058"/>
              <a:gd name="connsiteX2" fmla="*/ 410191 w 524205"/>
              <a:gd name="connsiteY2" fmla="*/ 0 h 456058"/>
              <a:gd name="connsiteX3" fmla="*/ 524205 w 524205"/>
              <a:gd name="connsiteY3" fmla="*/ 228029 h 456058"/>
              <a:gd name="connsiteX4" fmla="*/ 410191 w 524205"/>
              <a:gd name="connsiteY4" fmla="*/ 456058 h 456058"/>
              <a:gd name="connsiteX5" fmla="*/ 114015 w 524205"/>
              <a:gd name="connsiteY5" fmla="*/ 456058 h 456058"/>
              <a:gd name="connsiteX6" fmla="*/ 0 w 524205"/>
              <a:gd name="connsiteY6" fmla="*/ 228029 h 45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4205" h="456058">
                <a:moveTo>
                  <a:pt x="262102" y="0"/>
                </a:moveTo>
                <a:lnTo>
                  <a:pt x="524204" y="99193"/>
                </a:lnTo>
                <a:lnTo>
                  <a:pt x="524204" y="356866"/>
                </a:lnTo>
                <a:lnTo>
                  <a:pt x="262103" y="456058"/>
                </a:lnTo>
                <a:lnTo>
                  <a:pt x="1" y="356866"/>
                </a:lnTo>
                <a:lnTo>
                  <a:pt x="1" y="99193"/>
                </a:lnTo>
                <a:lnTo>
                  <a:pt x="262102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1069" tIns="81690" rIns="71070" bIns="81689" numCol="1" spcCol="1270" anchor="ctr" anchorCtr="0">
            <a:noAutofit/>
          </a:bodyPr>
          <a:lstStyle/>
          <a:p>
            <a:pPr marL="0" lvl="0" indent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ani" panose="020B0502040204020203" pitchFamily="18" charset="0"/>
              </a:rPr>
              <a:t>18</a:t>
            </a:r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AB0C18B6-D0E2-4D99-86E7-AEB8400C93F3}"/>
              </a:ext>
            </a:extLst>
          </p:cNvPr>
          <p:cNvSpPr/>
          <p:nvPr/>
        </p:nvSpPr>
        <p:spPr>
          <a:xfrm>
            <a:off x="7609560" y="2509766"/>
            <a:ext cx="1090610" cy="723630"/>
          </a:xfrm>
          <a:custGeom>
            <a:avLst/>
            <a:gdLst>
              <a:gd name="connsiteX0" fmla="*/ 0 w 524205"/>
              <a:gd name="connsiteY0" fmla="*/ 228029 h 456058"/>
              <a:gd name="connsiteX1" fmla="*/ 114015 w 524205"/>
              <a:gd name="connsiteY1" fmla="*/ 0 h 456058"/>
              <a:gd name="connsiteX2" fmla="*/ 410191 w 524205"/>
              <a:gd name="connsiteY2" fmla="*/ 0 h 456058"/>
              <a:gd name="connsiteX3" fmla="*/ 524205 w 524205"/>
              <a:gd name="connsiteY3" fmla="*/ 228029 h 456058"/>
              <a:gd name="connsiteX4" fmla="*/ 410191 w 524205"/>
              <a:gd name="connsiteY4" fmla="*/ 456058 h 456058"/>
              <a:gd name="connsiteX5" fmla="*/ 114015 w 524205"/>
              <a:gd name="connsiteY5" fmla="*/ 456058 h 456058"/>
              <a:gd name="connsiteX6" fmla="*/ 0 w 524205"/>
              <a:gd name="connsiteY6" fmla="*/ 228029 h 45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4205" h="456058">
                <a:moveTo>
                  <a:pt x="262102" y="0"/>
                </a:moveTo>
                <a:lnTo>
                  <a:pt x="524204" y="99193"/>
                </a:lnTo>
                <a:lnTo>
                  <a:pt x="524204" y="356866"/>
                </a:lnTo>
                <a:lnTo>
                  <a:pt x="262103" y="456058"/>
                </a:lnTo>
                <a:lnTo>
                  <a:pt x="1" y="356866"/>
                </a:lnTo>
                <a:lnTo>
                  <a:pt x="1" y="99193"/>
                </a:lnTo>
                <a:lnTo>
                  <a:pt x="262102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1069" tIns="81690" rIns="71070" bIns="81689" numCol="1" spcCol="1270" anchor="ctr" anchorCtr="0">
            <a:noAutofit/>
          </a:bodyPr>
          <a:lstStyle/>
          <a:p>
            <a:pPr marL="0" lvl="0" indent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ani" panose="020B0502040204020203" pitchFamily="18" charset="0"/>
              </a:rPr>
              <a:t>19</a:t>
            </a: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C2E241A2-664F-4DAB-BF73-D0D1F61893EA}"/>
              </a:ext>
            </a:extLst>
          </p:cNvPr>
          <p:cNvSpPr/>
          <p:nvPr/>
        </p:nvSpPr>
        <p:spPr>
          <a:xfrm>
            <a:off x="8257780" y="1659494"/>
            <a:ext cx="1090610" cy="723630"/>
          </a:xfrm>
          <a:custGeom>
            <a:avLst/>
            <a:gdLst>
              <a:gd name="connsiteX0" fmla="*/ 0 w 524205"/>
              <a:gd name="connsiteY0" fmla="*/ 228029 h 456058"/>
              <a:gd name="connsiteX1" fmla="*/ 114015 w 524205"/>
              <a:gd name="connsiteY1" fmla="*/ 0 h 456058"/>
              <a:gd name="connsiteX2" fmla="*/ 410191 w 524205"/>
              <a:gd name="connsiteY2" fmla="*/ 0 h 456058"/>
              <a:gd name="connsiteX3" fmla="*/ 524205 w 524205"/>
              <a:gd name="connsiteY3" fmla="*/ 228029 h 456058"/>
              <a:gd name="connsiteX4" fmla="*/ 410191 w 524205"/>
              <a:gd name="connsiteY4" fmla="*/ 456058 h 456058"/>
              <a:gd name="connsiteX5" fmla="*/ 114015 w 524205"/>
              <a:gd name="connsiteY5" fmla="*/ 456058 h 456058"/>
              <a:gd name="connsiteX6" fmla="*/ 0 w 524205"/>
              <a:gd name="connsiteY6" fmla="*/ 228029 h 45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4205" h="456058">
                <a:moveTo>
                  <a:pt x="262102" y="0"/>
                </a:moveTo>
                <a:lnTo>
                  <a:pt x="524204" y="99193"/>
                </a:lnTo>
                <a:lnTo>
                  <a:pt x="524204" y="356866"/>
                </a:lnTo>
                <a:lnTo>
                  <a:pt x="262103" y="456058"/>
                </a:lnTo>
                <a:lnTo>
                  <a:pt x="1" y="356866"/>
                </a:lnTo>
                <a:lnTo>
                  <a:pt x="1" y="99193"/>
                </a:lnTo>
                <a:lnTo>
                  <a:pt x="262102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1069" tIns="81690" rIns="71070" bIns="81689" numCol="1" spcCol="1270" anchor="ctr" anchorCtr="0">
            <a:noAutofit/>
          </a:bodyPr>
          <a:lstStyle/>
          <a:p>
            <a:pPr marL="0" lvl="0" indent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ani" panose="020B0502040204020203" pitchFamily="18" charset="0"/>
              </a:rPr>
              <a:t>13</a:t>
            </a:r>
          </a:p>
        </p:txBody>
      </p:sp>
      <p:sp>
        <p:nvSpPr>
          <p:cNvPr id="47" name="Freeform: Shape 46">
            <a:extLst>
              <a:ext uri="{FF2B5EF4-FFF2-40B4-BE49-F238E27FC236}">
                <a16:creationId xmlns:a16="http://schemas.microsoft.com/office/drawing/2014/main" id="{53C326AB-B0ED-4C69-A1AC-3B07D41EB6C0}"/>
              </a:ext>
            </a:extLst>
          </p:cNvPr>
          <p:cNvSpPr/>
          <p:nvPr/>
        </p:nvSpPr>
        <p:spPr>
          <a:xfrm>
            <a:off x="8772688" y="689150"/>
            <a:ext cx="1090610" cy="723630"/>
          </a:xfrm>
          <a:custGeom>
            <a:avLst/>
            <a:gdLst>
              <a:gd name="connsiteX0" fmla="*/ 0 w 524205"/>
              <a:gd name="connsiteY0" fmla="*/ 228029 h 456058"/>
              <a:gd name="connsiteX1" fmla="*/ 114015 w 524205"/>
              <a:gd name="connsiteY1" fmla="*/ 0 h 456058"/>
              <a:gd name="connsiteX2" fmla="*/ 410191 w 524205"/>
              <a:gd name="connsiteY2" fmla="*/ 0 h 456058"/>
              <a:gd name="connsiteX3" fmla="*/ 524205 w 524205"/>
              <a:gd name="connsiteY3" fmla="*/ 228029 h 456058"/>
              <a:gd name="connsiteX4" fmla="*/ 410191 w 524205"/>
              <a:gd name="connsiteY4" fmla="*/ 456058 h 456058"/>
              <a:gd name="connsiteX5" fmla="*/ 114015 w 524205"/>
              <a:gd name="connsiteY5" fmla="*/ 456058 h 456058"/>
              <a:gd name="connsiteX6" fmla="*/ 0 w 524205"/>
              <a:gd name="connsiteY6" fmla="*/ 228029 h 45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4205" h="456058">
                <a:moveTo>
                  <a:pt x="262102" y="0"/>
                </a:moveTo>
                <a:lnTo>
                  <a:pt x="524204" y="99193"/>
                </a:lnTo>
                <a:lnTo>
                  <a:pt x="524204" y="356866"/>
                </a:lnTo>
                <a:lnTo>
                  <a:pt x="262103" y="456058"/>
                </a:lnTo>
                <a:lnTo>
                  <a:pt x="1" y="356866"/>
                </a:lnTo>
                <a:lnTo>
                  <a:pt x="1" y="99193"/>
                </a:lnTo>
                <a:lnTo>
                  <a:pt x="262102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1069" tIns="81690" rIns="71070" bIns="81689" numCol="1" spcCol="1270" anchor="ctr" anchorCtr="0">
            <a:noAutofit/>
          </a:bodyPr>
          <a:lstStyle/>
          <a:p>
            <a:pPr marL="0" lvl="0" indent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ani" panose="020B0502040204020203" pitchFamily="18" charset="0"/>
              </a:rPr>
              <a:t>7</a:t>
            </a:r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7007EDAA-E644-4635-B713-681D24FC79E1}"/>
              </a:ext>
            </a:extLst>
          </p:cNvPr>
          <p:cNvSpPr/>
          <p:nvPr/>
        </p:nvSpPr>
        <p:spPr>
          <a:xfrm>
            <a:off x="2757634" y="703894"/>
            <a:ext cx="1090610" cy="723630"/>
          </a:xfrm>
          <a:custGeom>
            <a:avLst/>
            <a:gdLst>
              <a:gd name="connsiteX0" fmla="*/ 0 w 524205"/>
              <a:gd name="connsiteY0" fmla="*/ 228029 h 456058"/>
              <a:gd name="connsiteX1" fmla="*/ 114015 w 524205"/>
              <a:gd name="connsiteY1" fmla="*/ 0 h 456058"/>
              <a:gd name="connsiteX2" fmla="*/ 410191 w 524205"/>
              <a:gd name="connsiteY2" fmla="*/ 0 h 456058"/>
              <a:gd name="connsiteX3" fmla="*/ 524205 w 524205"/>
              <a:gd name="connsiteY3" fmla="*/ 228029 h 456058"/>
              <a:gd name="connsiteX4" fmla="*/ 410191 w 524205"/>
              <a:gd name="connsiteY4" fmla="*/ 456058 h 456058"/>
              <a:gd name="connsiteX5" fmla="*/ 114015 w 524205"/>
              <a:gd name="connsiteY5" fmla="*/ 456058 h 456058"/>
              <a:gd name="connsiteX6" fmla="*/ 0 w 524205"/>
              <a:gd name="connsiteY6" fmla="*/ 228029 h 45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4205" h="456058">
                <a:moveTo>
                  <a:pt x="262102" y="0"/>
                </a:moveTo>
                <a:lnTo>
                  <a:pt x="524204" y="99193"/>
                </a:lnTo>
                <a:lnTo>
                  <a:pt x="524204" y="356866"/>
                </a:lnTo>
                <a:lnTo>
                  <a:pt x="262103" y="456058"/>
                </a:lnTo>
                <a:lnTo>
                  <a:pt x="1" y="356866"/>
                </a:lnTo>
                <a:lnTo>
                  <a:pt x="1" y="99193"/>
                </a:lnTo>
                <a:lnTo>
                  <a:pt x="262102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1069" tIns="81690" rIns="71070" bIns="81689" numCol="1" spcCol="1270" anchor="ctr" anchorCtr="0">
            <a:noAutofit/>
          </a:bodyPr>
          <a:lstStyle/>
          <a:p>
            <a:pPr marL="0" lvl="0" indent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ani" panose="020B0502040204020203" pitchFamily="18" charset="0"/>
              </a:rPr>
              <a:t>2</a:t>
            </a:r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05A7F271-0440-4B7F-A318-BDF0000B1FCF}"/>
              </a:ext>
            </a:extLst>
          </p:cNvPr>
          <p:cNvSpPr/>
          <p:nvPr/>
        </p:nvSpPr>
        <p:spPr>
          <a:xfrm>
            <a:off x="4011690" y="689150"/>
            <a:ext cx="1090610" cy="723630"/>
          </a:xfrm>
          <a:custGeom>
            <a:avLst/>
            <a:gdLst>
              <a:gd name="connsiteX0" fmla="*/ 0 w 524205"/>
              <a:gd name="connsiteY0" fmla="*/ 228029 h 456058"/>
              <a:gd name="connsiteX1" fmla="*/ 114015 w 524205"/>
              <a:gd name="connsiteY1" fmla="*/ 0 h 456058"/>
              <a:gd name="connsiteX2" fmla="*/ 410191 w 524205"/>
              <a:gd name="connsiteY2" fmla="*/ 0 h 456058"/>
              <a:gd name="connsiteX3" fmla="*/ 524205 w 524205"/>
              <a:gd name="connsiteY3" fmla="*/ 228029 h 456058"/>
              <a:gd name="connsiteX4" fmla="*/ 410191 w 524205"/>
              <a:gd name="connsiteY4" fmla="*/ 456058 h 456058"/>
              <a:gd name="connsiteX5" fmla="*/ 114015 w 524205"/>
              <a:gd name="connsiteY5" fmla="*/ 456058 h 456058"/>
              <a:gd name="connsiteX6" fmla="*/ 0 w 524205"/>
              <a:gd name="connsiteY6" fmla="*/ 228029 h 45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4205" h="456058">
                <a:moveTo>
                  <a:pt x="262102" y="0"/>
                </a:moveTo>
                <a:lnTo>
                  <a:pt x="524204" y="99193"/>
                </a:lnTo>
                <a:lnTo>
                  <a:pt x="524204" y="356866"/>
                </a:lnTo>
                <a:lnTo>
                  <a:pt x="262103" y="456058"/>
                </a:lnTo>
                <a:lnTo>
                  <a:pt x="1" y="356866"/>
                </a:lnTo>
                <a:lnTo>
                  <a:pt x="1" y="99193"/>
                </a:lnTo>
                <a:lnTo>
                  <a:pt x="262102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1069" tIns="81690" rIns="71070" bIns="81689" numCol="1" spcCol="1270" anchor="ctr" anchorCtr="0">
            <a:noAutofit/>
          </a:bodyPr>
          <a:lstStyle/>
          <a:p>
            <a:pPr marL="0" lvl="0" indent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ani" panose="020B0502040204020203" pitchFamily="18" charset="0"/>
              </a:rPr>
              <a:t>3</a:t>
            </a:r>
          </a:p>
        </p:txBody>
      </p:sp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4AD81757-D660-4ABB-94EC-FFDF89F054CC}"/>
              </a:ext>
            </a:extLst>
          </p:cNvPr>
          <p:cNvSpPr/>
          <p:nvPr/>
        </p:nvSpPr>
        <p:spPr>
          <a:xfrm>
            <a:off x="1955302" y="1656681"/>
            <a:ext cx="1090610" cy="723630"/>
          </a:xfrm>
          <a:custGeom>
            <a:avLst/>
            <a:gdLst>
              <a:gd name="connsiteX0" fmla="*/ 0 w 524205"/>
              <a:gd name="connsiteY0" fmla="*/ 228029 h 456058"/>
              <a:gd name="connsiteX1" fmla="*/ 114015 w 524205"/>
              <a:gd name="connsiteY1" fmla="*/ 0 h 456058"/>
              <a:gd name="connsiteX2" fmla="*/ 410191 w 524205"/>
              <a:gd name="connsiteY2" fmla="*/ 0 h 456058"/>
              <a:gd name="connsiteX3" fmla="*/ 524205 w 524205"/>
              <a:gd name="connsiteY3" fmla="*/ 228029 h 456058"/>
              <a:gd name="connsiteX4" fmla="*/ 410191 w 524205"/>
              <a:gd name="connsiteY4" fmla="*/ 456058 h 456058"/>
              <a:gd name="connsiteX5" fmla="*/ 114015 w 524205"/>
              <a:gd name="connsiteY5" fmla="*/ 456058 h 456058"/>
              <a:gd name="connsiteX6" fmla="*/ 0 w 524205"/>
              <a:gd name="connsiteY6" fmla="*/ 228029 h 45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4205" h="456058">
                <a:moveTo>
                  <a:pt x="262102" y="0"/>
                </a:moveTo>
                <a:lnTo>
                  <a:pt x="524204" y="99193"/>
                </a:lnTo>
                <a:lnTo>
                  <a:pt x="524204" y="356866"/>
                </a:lnTo>
                <a:lnTo>
                  <a:pt x="262103" y="456058"/>
                </a:lnTo>
                <a:lnTo>
                  <a:pt x="1" y="356866"/>
                </a:lnTo>
                <a:lnTo>
                  <a:pt x="1" y="99193"/>
                </a:lnTo>
                <a:lnTo>
                  <a:pt x="262102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1069" tIns="81690" rIns="71070" bIns="81689" numCol="1" spcCol="1270" anchor="ctr" anchorCtr="0">
            <a:noAutofit/>
          </a:bodyPr>
          <a:lstStyle/>
          <a:p>
            <a:pPr marL="0" lvl="0" indent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ani" panose="020B0502040204020203" pitchFamily="18" charset="0"/>
              </a:rPr>
              <a:t>8</a:t>
            </a:r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8E7DCABA-A574-4FEC-A56D-DDEF0790D523}"/>
              </a:ext>
            </a:extLst>
          </p:cNvPr>
          <p:cNvSpPr/>
          <p:nvPr/>
        </p:nvSpPr>
        <p:spPr>
          <a:xfrm>
            <a:off x="3320038" y="3374429"/>
            <a:ext cx="1090610" cy="723630"/>
          </a:xfrm>
          <a:custGeom>
            <a:avLst/>
            <a:gdLst>
              <a:gd name="connsiteX0" fmla="*/ 0 w 524205"/>
              <a:gd name="connsiteY0" fmla="*/ 228029 h 456058"/>
              <a:gd name="connsiteX1" fmla="*/ 114015 w 524205"/>
              <a:gd name="connsiteY1" fmla="*/ 0 h 456058"/>
              <a:gd name="connsiteX2" fmla="*/ 410191 w 524205"/>
              <a:gd name="connsiteY2" fmla="*/ 0 h 456058"/>
              <a:gd name="connsiteX3" fmla="*/ 524205 w 524205"/>
              <a:gd name="connsiteY3" fmla="*/ 228029 h 456058"/>
              <a:gd name="connsiteX4" fmla="*/ 410191 w 524205"/>
              <a:gd name="connsiteY4" fmla="*/ 456058 h 456058"/>
              <a:gd name="connsiteX5" fmla="*/ 114015 w 524205"/>
              <a:gd name="connsiteY5" fmla="*/ 456058 h 456058"/>
              <a:gd name="connsiteX6" fmla="*/ 0 w 524205"/>
              <a:gd name="connsiteY6" fmla="*/ 228029 h 45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4205" h="456058">
                <a:moveTo>
                  <a:pt x="262102" y="0"/>
                </a:moveTo>
                <a:lnTo>
                  <a:pt x="524204" y="99193"/>
                </a:lnTo>
                <a:lnTo>
                  <a:pt x="524204" y="356866"/>
                </a:lnTo>
                <a:lnTo>
                  <a:pt x="262103" y="456058"/>
                </a:lnTo>
                <a:lnTo>
                  <a:pt x="1" y="356866"/>
                </a:lnTo>
                <a:lnTo>
                  <a:pt x="1" y="99193"/>
                </a:lnTo>
                <a:lnTo>
                  <a:pt x="262102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1069" tIns="81690" rIns="71070" bIns="81689" numCol="1" spcCol="1270" anchor="ctr" anchorCtr="0">
            <a:noAutofit/>
          </a:bodyPr>
          <a:lstStyle/>
          <a:p>
            <a:pPr marL="0" lvl="0" indent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ani" panose="020B0502040204020203" pitchFamily="18" charset="0"/>
              </a:rPr>
              <a:t>22</a:t>
            </a:r>
          </a:p>
        </p:txBody>
      </p: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417EE9B9-6169-4D11-A65D-16A89CEAAB87}"/>
              </a:ext>
            </a:extLst>
          </p:cNvPr>
          <p:cNvSpPr/>
          <p:nvPr/>
        </p:nvSpPr>
        <p:spPr>
          <a:xfrm>
            <a:off x="5160029" y="2532449"/>
            <a:ext cx="1090610" cy="723630"/>
          </a:xfrm>
          <a:custGeom>
            <a:avLst/>
            <a:gdLst>
              <a:gd name="connsiteX0" fmla="*/ 0 w 524205"/>
              <a:gd name="connsiteY0" fmla="*/ 228029 h 456058"/>
              <a:gd name="connsiteX1" fmla="*/ 114015 w 524205"/>
              <a:gd name="connsiteY1" fmla="*/ 0 h 456058"/>
              <a:gd name="connsiteX2" fmla="*/ 410191 w 524205"/>
              <a:gd name="connsiteY2" fmla="*/ 0 h 456058"/>
              <a:gd name="connsiteX3" fmla="*/ 524205 w 524205"/>
              <a:gd name="connsiteY3" fmla="*/ 228029 h 456058"/>
              <a:gd name="connsiteX4" fmla="*/ 410191 w 524205"/>
              <a:gd name="connsiteY4" fmla="*/ 456058 h 456058"/>
              <a:gd name="connsiteX5" fmla="*/ 114015 w 524205"/>
              <a:gd name="connsiteY5" fmla="*/ 456058 h 456058"/>
              <a:gd name="connsiteX6" fmla="*/ 0 w 524205"/>
              <a:gd name="connsiteY6" fmla="*/ 228029 h 45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4205" h="456058">
                <a:moveTo>
                  <a:pt x="262102" y="0"/>
                </a:moveTo>
                <a:lnTo>
                  <a:pt x="524204" y="99193"/>
                </a:lnTo>
                <a:lnTo>
                  <a:pt x="524204" y="356866"/>
                </a:lnTo>
                <a:lnTo>
                  <a:pt x="262103" y="456058"/>
                </a:lnTo>
                <a:lnTo>
                  <a:pt x="1" y="356866"/>
                </a:lnTo>
                <a:lnTo>
                  <a:pt x="1" y="99193"/>
                </a:lnTo>
                <a:lnTo>
                  <a:pt x="262102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1069" tIns="81690" rIns="71070" bIns="81689" numCol="1" spcCol="1270" anchor="ctr" anchorCtr="0">
            <a:noAutofit/>
          </a:bodyPr>
          <a:lstStyle/>
          <a:p>
            <a:pPr marL="0" lvl="0" indent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ani" panose="020B0502040204020203" pitchFamily="18" charset="0"/>
              </a:rPr>
              <a:t>17</a:t>
            </a:r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D5CC7E27-B9C0-4D5B-97A4-6CC0A5A9B6E2}"/>
              </a:ext>
            </a:extLst>
          </p:cNvPr>
          <p:cNvSpPr/>
          <p:nvPr/>
        </p:nvSpPr>
        <p:spPr>
          <a:xfrm>
            <a:off x="5805420" y="1661823"/>
            <a:ext cx="1090610" cy="723630"/>
          </a:xfrm>
          <a:custGeom>
            <a:avLst/>
            <a:gdLst>
              <a:gd name="connsiteX0" fmla="*/ 0 w 524205"/>
              <a:gd name="connsiteY0" fmla="*/ 228029 h 456058"/>
              <a:gd name="connsiteX1" fmla="*/ 114015 w 524205"/>
              <a:gd name="connsiteY1" fmla="*/ 0 h 456058"/>
              <a:gd name="connsiteX2" fmla="*/ 410191 w 524205"/>
              <a:gd name="connsiteY2" fmla="*/ 0 h 456058"/>
              <a:gd name="connsiteX3" fmla="*/ 524205 w 524205"/>
              <a:gd name="connsiteY3" fmla="*/ 228029 h 456058"/>
              <a:gd name="connsiteX4" fmla="*/ 410191 w 524205"/>
              <a:gd name="connsiteY4" fmla="*/ 456058 h 456058"/>
              <a:gd name="connsiteX5" fmla="*/ 114015 w 524205"/>
              <a:gd name="connsiteY5" fmla="*/ 456058 h 456058"/>
              <a:gd name="connsiteX6" fmla="*/ 0 w 524205"/>
              <a:gd name="connsiteY6" fmla="*/ 228029 h 45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4205" h="456058">
                <a:moveTo>
                  <a:pt x="262102" y="0"/>
                </a:moveTo>
                <a:lnTo>
                  <a:pt x="524204" y="99193"/>
                </a:lnTo>
                <a:lnTo>
                  <a:pt x="524204" y="356866"/>
                </a:lnTo>
                <a:lnTo>
                  <a:pt x="262103" y="456058"/>
                </a:lnTo>
                <a:lnTo>
                  <a:pt x="1" y="356866"/>
                </a:lnTo>
                <a:lnTo>
                  <a:pt x="1" y="99193"/>
                </a:lnTo>
                <a:lnTo>
                  <a:pt x="262102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1069" tIns="81690" rIns="71070" bIns="81689" numCol="1" spcCol="1270" anchor="ctr" anchorCtr="0">
            <a:noAutofit/>
          </a:bodyPr>
          <a:lstStyle/>
          <a:p>
            <a:pPr marL="0" lvl="0" indent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ani" panose="020B0502040204020203" pitchFamily="18" charset="0"/>
              </a:rPr>
              <a:t>11</a:t>
            </a:r>
          </a:p>
        </p:txBody>
      </p:sp>
      <p:sp>
        <p:nvSpPr>
          <p:cNvPr id="54" name="Freeform: Shape 53">
            <a:extLst>
              <a:ext uri="{FF2B5EF4-FFF2-40B4-BE49-F238E27FC236}">
                <a16:creationId xmlns:a16="http://schemas.microsoft.com/office/drawing/2014/main" id="{D9A08395-7CBE-4D0E-9FFE-B0305BA23883}"/>
              </a:ext>
            </a:extLst>
          </p:cNvPr>
          <p:cNvSpPr/>
          <p:nvPr/>
        </p:nvSpPr>
        <p:spPr>
          <a:xfrm>
            <a:off x="7422392" y="663654"/>
            <a:ext cx="1090610" cy="723630"/>
          </a:xfrm>
          <a:custGeom>
            <a:avLst/>
            <a:gdLst>
              <a:gd name="connsiteX0" fmla="*/ 0 w 524205"/>
              <a:gd name="connsiteY0" fmla="*/ 228029 h 456058"/>
              <a:gd name="connsiteX1" fmla="*/ 114015 w 524205"/>
              <a:gd name="connsiteY1" fmla="*/ 0 h 456058"/>
              <a:gd name="connsiteX2" fmla="*/ 410191 w 524205"/>
              <a:gd name="connsiteY2" fmla="*/ 0 h 456058"/>
              <a:gd name="connsiteX3" fmla="*/ 524205 w 524205"/>
              <a:gd name="connsiteY3" fmla="*/ 228029 h 456058"/>
              <a:gd name="connsiteX4" fmla="*/ 410191 w 524205"/>
              <a:gd name="connsiteY4" fmla="*/ 456058 h 456058"/>
              <a:gd name="connsiteX5" fmla="*/ 114015 w 524205"/>
              <a:gd name="connsiteY5" fmla="*/ 456058 h 456058"/>
              <a:gd name="connsiteX6" fmla="*/ 0 w 524205"/>
              <a:gd name="connsiteY6" fmla="*/ 228029 h 45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4205" h="456058">
                <a:moveTo>
                  <a:pt x="262102" y="0"/>
                </a:moveTo>
                <a:lnTo>
                  <a:pt x="524204" y="99193"/>
                </a:lnTo>
                <a:lnTo>
                  <a:pt x="524204" y="356866"/>
                </a:lnTo>
                <a:lnTo>
                  <a:pt x="262103" y="456058"/>
                </a:lnTo>
                <a:lnTo>
                  <a:pt x="1" y="356866"/>
                </a:lnTo>
                <a:lnTo>
                  <a:pt x="1" y="99193"/>
                </a:lnTo>
                <a:lnTo>
                  <a:pt x="262102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1069" tIns="81690" rIns="71070" bIns="81689" numCol="1" spcCol="1270" anchor="ctr" anchorCtr="0">
            <a:noAutofit/>
          </a:bodyPr>
          <a:lstStyle/>
          <a:p>
            <a:pPr marL="0" lvl="0" indent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ani" panose="020B0502040204020203" pitchFamily="18" charset="0"/>
              </a:rPr>
              <a:t>6</a:t>
            </a:r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id="{5FEAA64C-7E56-4FEC-BB1E-C6719021995C}"/>
              </a:ext>
            </a:extLst>
          </p:cNvPr>
          <p:cNvSpPr/>
          <p:nvPr/>
        </p:nvSpPr>
        <p:spPr>
          <a:xfrm>
            <a:off x="1372408" y="728040"/>
            <a:ext cx="1090610" cy="723630"/>
          </a:xfrm>
          <a:custGeom>
            <a:avLst/>
            <a:gdLst>
              <a:gd name="connsiteX0" fmla="*/ 0 w 524205"/>
              <a:gd name="connsiteY0" fmla="*/ 228029 h 456058"/>
              <a:gd name="connsiteX1" fmla="*/ 114015 w 524205"/>
              <a:gd name="connsiteY1" fmla="*/ 0 h 456058"/>
              <a:gd name="connsiteX2" fmla="*/ 410191 w 524205"/>
              <a:gd name="connsiteY2" fmla="*/ 0 h 456058"/>
              <a:gd name="connsiteX3" fmla="*/ 524205 w 524205"/>
              <a:gd name="connsiteY3" fmla="*/ 228029 h 456058"/>
              <a:gd name="connsiteX4" fmla="*/ 410191 w 524205"/>
              <a:gd name="connsiteY4" fmla="*/ 456058 h 456058"/>
              <a:gd name="connsiteX5" fmla="*/ 114015 w 524205"/>
              <a:gd name="connsiteY5" fmla="*/ 456058 h 456058"/>
              <a:gd name="connsiteX6" fmla="*/ 0 w 524205"/>
              <a:gd name="connsiteY6" fmla="*/ 228029 h 45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4205" h="456058">
                <a:moveTo>
                  <a:pt x="262102" y="0"/>
                </a:moveTo>
                <a:lnTo>
                  <a:pt x="524204" y="99193"/>
                </a:lnTo>
                <a:lnTo>
                  <a:pt x="524204" y="356866"/>
                </a:lnTo>
                <a:lnTo>
                  <a:pt x="262103" y="456058"/>
                </a:lnTo>
                <a:lnTo>
                  <a:pt x="1" y="356866"/>
                </a:lnTo>
                <a:lnTo>
                  <a:pt x="1" y="99193"/>
                </a:lnTo>
                <a:lnTo>
                  <a:pt x="262102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1069" tIns="81690" rIns="71070" bIns="81689" numCol="1" spcCol="1270" anchor="ctr" anchorCtr="0">
            <a:noAutofit/>
          </a:bodyPr>
          <a:lstStyle/>
          <a:p>
            <a:pPr marL="0" lvl="0" indent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ani" panose="020B0502040204020203" pitchFamily="18" charset="0"/>
              </a:rPr>
              <a:t>1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4475FE43-F13A-4B4B-BAF7-5BBC382218BA}"/>
              </a:ext>
            </a:extLst>
          </p:cNvPr>
          <p:cNvSpPr/>
          <p:nvPr/>
        </p:nvSpPr>
        <p:spPr>
          <a:xfrm>
            <a:off x="6993708" y="1657261"/>
            <a:ext cx="1090610" cy="723630"/>
          </a:xfrm>
          <a:custGeom>
            <a:avLst/>
            <a:gdLst>
              <a:gd name="connsiteX0" fmla="*/ 0 w 524205"/>
              <a:gd name="connsiteY0" fmla="*/ 228029 h 456058"/>
              <a:gd name="connsiteX1" fmla="*/ 114015 w 524205"/>
              <a:gd name="connsiteY1" fmla="*/ 0 h 456058"/>
              <a:gd name="connsiteX2" fmla="*/ 410191 w 524205"/>
              <a:gd name="connsiteY2" fmla="*/ 0 h 456058"/>
              <a:gd name="connsiteX3" fmla="*/ 524205 w 524205"/>
              <a:gd name="connsiteY3" fmla="*/ 228029 h 456058"/>
              <a:gd name="connsiteX4" fmla="*/ 410191 w 524205"/>
              <a:gd name="connsiteY4" fmla="*/ 456058 h 456058"/>
              <a:gd name="connsiteX5" fmla="*/ 114015 w 524205"/>
              <a:gd name="connsiteY5" fmla="*/ 456058 h 456058"/>
              <a:gd name="connsiteX6" fmla="*/ 0 w 524205"/>
              <a:gd name="connsiteY6" fmla="*/ 228029 h 45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4205" h="456058">
                <a:moveTo>
                  <a:pt x="262102" y="0"/>
                </a:moveTo>
                <a:lnTo>
                  <a:pt x="524204" y="99193"/>
                </a:lnTo>
                <a:lnTo>
                  <a:pt x="524204" y="356866"/>
                </a:lnTo>
                <a:lnTo>
                  <a:pt x="262103" y="456058"/>
                </a:lnTo>
                <a:lnTo>
                  <a:pt x="1" y="356866"/>
                </a:lnTo>
                <a:lnTo>
                  <a:pt x="1" y="99193"/>
                </a:lnTo>
                <a:lnTo>
                  <a:pt x="262102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1069" tIns="81690" rIns="71070" bIns="81689" numCol="1" spcCol="1270" anchor="ctr" anchorCtr="0">
            <a:noAutofit/>
          </a:bodyPr>
          <a:lstStyle/>
          <a:p>
            <a:pPr marL="0" lvl="0" indent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ani" panose="020B0502040204020203" pitchFamily="18" charset="0"/>
              </a:rPr>
              <a:t>12</a:t>
            </a:r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1B69A1CD-25B9-4565-977B-67180D4AF1DD}"/>
              </a:ext>
            </a:extLst>
          </p:cNvPr>
          <p:cNvSpPr/>
          <p:nvPr/>
        </p:nvSpPr>
        <p:spPr>
          <a:xfrm>
            <a:off x="2113100" y="4927886"/>
            <a:ext cx="1090610" cy="723630"/>
          </a:xfrm>
          <a:custGeom>
            <a:avLst/>
            <a:gdLst>
              <a:gd name="connsiteX0" fmla="*/ 0 w 524205"/>
              <a:gd name="connsiteY0" fmla="*/ 228029 h 456058"/>
              <a:gd name="connsiteX1" fmla="*/ 114015 w 524205"/>
              <a:gd name="connsiteY1" fmla="*/ 0 h 456058"/>
              <a:gd name="connsiteX2" fmla="*/ 410191 w 524205"/>
              <a:gd name="connsiteY2" fmla="*/ 0 h 456058"/>
              <a:gd name="connsiteX3" fmla="*/ 524205 w 524205"/>
              <a:gd name="connsiteY3" fmla="*/ 228029 h 456058"/>
              <a:gd name="connsiteX4" fmla="*/ 410191 w 524205"/>
              <a:gd name="connsiteY4" fmla="*/ 456058 h 456058"/>
              <a:gd name="connsiteX5" fmla="*/ 114015 w 524205"/>
              <a:gd name="connsiteY5" fmla="*/ 456058 h 456058"/>
              <a:gd name="connsiteX6" fmla="*/ 0 w 524205"/>
              <a:gd name="connsiteY6" fmla="*/ 228029 h 45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4205" h="456058">
                <a:moveTo>
                  <a:pt x="262102" y="0"/>
                </a:moveTo>
                <a:lnTo>
                  <a:pt x="524204" y="99193"/>
                </a:lnTo>
                <a:lnTo>
                  <a:pt x="524204" y="356866"/>
                </a:lnTo>
                <a:lnTo>
                  <a:pt x="262103" y="456058"/>
                </a:lnTo>
                <a:lnTo>
                  <a:pt x="1" y="356866"/>
                </a:lnTo>
                <a:lnTo>
                  <a:pt x="1" y="99193"/>
                </a:lnTo>
                <a:lnTo>
                  <a:pt x="262102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1069" tIns="81690" rIns="71070" bIns="81689" numCol="1" spcCol="1270" anchor="ctr" anchorCtr="0">
            <a:noAutofit/>
          </a:bodyPr>
          <a:lstStyle/>
          <a:p>
            <a:pPr marL="0" lvl="0" indent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ani" panose="020B0502040204020203" pitchFamily="18" charset="0"/>
              </a:rPr>
              <a:t>34</a:t>
            </a:r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B31407AC-222B-4A5B-A7D9-6398D70D2AD8}"/>
              </a:ext>
            </a:extLst>
          </p:cNvPr>
          <p:cNvSpPr/>
          <p:nvPr/>
        </p:nvSpPr>
        <p:spPr>
          <a:xfrm>
            <a:off x="3930238" y="4124464"/>
            <a:ext cx="1090610" cy="723630"/>
          </a:xfrm>
          <a:custGeom>
            <a:avLst/>
            <a:gdLst>
              <a:gd name="connsiteX0" fmla="*/ 0 w 524205"/>
              <a:gd name="connsiteY0" fmla="*/ 228029 h 456058"/>
              <a:gd name="connsiteX1" fmla="*/ 114015 w 524205"/>
              <a:gd name="connsiteY1" fmla="*/ 0 h 456058"/>
              <a:gd name="connsiteX2" fmla="*/ 410191 w 524205"/>
              <a:gd name="connsiteY2" fmla="*/ 0 h 456058"/>
              <a:gd name="connsiteX3" fmla="*/ 524205 w 524205"/>
              <a:gd name="connsiteY3" fmla="*/ 228029 h 456058"/>
              <a:gd name="connsiteX4" fmla="*/ 410191 w 524205"/>
              <a:gd name="connsiteY4" fmla="*/ 456058 h 456058"/>
              <a:gd name="connsiteX5" fmla="*/ 114015 w 524205"/>
              <a:gd name="connsiteY5" fmla="*/ 456058 h 456058"/>
              <a:gd name="connsiteX6" fmla="*/ 0 w 524205"/>
              <a:gd name="connsiteY6" fmla="*/ 228029 h 45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4205" h="456058">
                <a:moveTo>
                  <a:pt x="262102" y="0"/>
                </a:moveTo>
                <a:lnTo>
                  <a:pt x="524204" y="99193"/>
                </a:lnTo>
                <a:lnTo>
                  <a:pt x="524204" y="356866"/>
                </a:lnTo>
                <a:lnTo>
                  <a:pt x="262103" y="456058"/>
                </a:lnTo>
                <a:lnTo>
                  <a:pt x="1" y="356866"/>
                </a:lnTo>
                <a:lnTo>
                  <a:pt x="1" y="99193"/>
                </a:lnTo>
                <a:lnTo>
                  <a:pt x="262102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1069" tIns="81690" rIns="71070" bIns="81689" numCol="1" spcCol="1270" anchor="ctr" anchorCtr="0">
            <a:noAutofit/>
          </a:bodyPr>
          <a:lstStyle/>
          <a:p>
            <a:pPr marL="0" lvl="0" indent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ani" panose="020B0502040204020203" pitchFamily="18" charset="0"/>
              </a:rPr>
              <a:t>29</a:t>
            </a: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A866F70F-A0FF-46E8-93CC-DF5511AA5BEC}"/>
              </a:ext>
            </a:extLst>
          </p:cNvPr>
          <p:cNvSpPr/>
          <p:nvPr/>
        </p:nvSpPr>
        <p:spPr>
          <a:xfrm>
            <a:off x="5755376" y="3406842"/>
            <a:ext cx="1090610" cy="723630"/>
          </a:xfrm>
          <a:custGeom>
            <a:avLst/>
            <a:gdLst>
              <a:gd name="connsiteX0" fmla="*/ 0 w 524205"/>
              <a:gd name="connsiteY0" fmla="*/ 228029 h 456058"/>
              <a:gd name="connsiteX1" fmla="*/ 114015 w 524205"/>
              <a:gd name="connsiteY1" fmla="*/ 0 h 456058"/>
              <a:gd name="connsiteX2" fmla="*/ 410191 w 524205"/>
              <a:gd name="connsiteY2" fmla="*/ 0 h 456058"/>
              <a:gd name="connsiteX3" fmla="*/ 524205 w 524205"/>
              <a:gd name="connsiteY3" fmla="*/ 228029 h 456058"/>
              <a:gd name="connsiteX4" fmla="*/ 410191 w 524205"/>
              <a:gd name="connsiteY4" fmla="*/ 456058 h 456058"/>
              <a:gd name="connsiteX5" fmla="*/ 114015 w 524205"/>
              <a:gd name="connsiteY5" fmla="*/ 456058 h 456058"/>
              <a:gd name="connsiteX6" fmla="*/ 0 w 524205"/>
              <a:gd name="connsiteY6" fmla="*/ 228029 h 45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4205" h="456058">
                <a:moveTo>
                  <a:pt x="262102" y="0"/>
                </a:moveTo>
                <a:lnTo>
                  <a:pt x="524204" y="99193"/>
                </a:lnTo>
                <a:lnTo>
                  <a:pt x="524204" y="356866"/>
                </a:lnTo>
                <a:lnTo>
                  <a:pt x="262103" y="456058"/>
                </a:lnTo>
                <a:lnTo>
                  <a:pt x="1" y="356866"/>
                </a:lnTo>
                <a:lnTo>
                  <a:pt x="1" y="99193"/>
                </a:lnTo>
                <a:lnTo>
                  <a:pt x="262102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1069" tIns="81690" rIns="71070" bIns="81689" numCol="1" spcCol="1270" anchor="ctr" anchorCtr="0">
            <a:noAutofit/>
          </a:bodyPr>
          <a:lstStyle/>
          <a:p>
            <a:pPr marL="0" lvl="0" indent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ani" panose="020B0502040204020203" pitchFamily="18" charset="0"/>
              </a:rPr>
              <a:t>24</a:t>
            </a:r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5126AAAE-DEE3-4E38-A12E-109F7CADE1AB}"/>
              </a:ext>
            </a:extLst>
          </p:cNvPr>
          <p:cNvSpPr/>
          <p:nvPr/>
        </p:nvSpPr>
        <p:spPr>
          <a:xfrm>
            <a:off x="5878430" y="4960394"/>
            <a:ext cx="1090610" cy="723630"/>
          </a:xfrm>
          <a:custGeom>
            <a:avLst/>
            <a:gdLst>
              <a:gd name="connsiteX0" fmla="*/ 0 w 524205"/>
              <a:gd name="connsiteY0" fmla="*/ 228029 h 456058"/>
              <a:gd name="connsiteX1" fmla="*/ 114015 w 524205"/>
              <a:gd name="connsiteY1" fmla="*/ 0 h 456058"/>
              <a:gd name="connsiteX2" fmla="*/ 410191 w 524205"/>
              <a:gd name="connsiteY2" fmla="*/ 0 h 456058"/>
              <a:gd name="connsiteX3" fmla="*/ 524205 w 524205"/>
              <a:gd name="connsiteY3" fmla="*/ 228029 h 456058"/>
              <a:gd name="connsiteX4" fmla="*/ 410191 w 524205"/>
              <a:gd name="connsiteY4" fmla="*/ 456058 h 456058"/>
              <a:gd name="connsiteX5" fmla="*/ 114015 w 524205"/>
              <a:gd name="connsiteY5" fmla="*/ 456058 h 456058"/>
              <a:gd name="connsiteX6" fmla="*/ 0 w 524205"/>
              <a:gd name="connsiteY6" fmla="*/ 228029 h 45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4205" h="456058">
                <a:moveTo>
                  <a:pt x="262102" y="0"/>
                </a:moveTo>
                <a:lnTo>
                  <a:pt x="524204" y="99193"/>
                </a:lnTo>
                <a:lnTo>
                  <a:pt x="524204" y="356866"/>
                </a:lnTo>
                <a:lnTo>
                  <a:pt x="262103" y="456058"/>
                </a:lnTo>
                <a:lnTo>
                  <a:pt x="1" y="356866"/>
                </a:lnTo>
                <a:lnTo>
                  <a:pt x="1" y="99193"/>
                </a:lnTo>
                <a:lnTo>
                  <a:pt x="262102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1069" tIns="81690" rIns="71070" bIns="81689" numCol="1" spcCol="1270" anchor="ctr" anchorCtr="0">
            <a:noAutofit/>
          </a:bodyPr>
          <a:lstStyle/>
          <a:p>
            <a:pPr marL="0" lvl="0" indent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ani" panose="020B0502040204020203" pitchFamily="18" charset="0"/>
              </a:rPr>
              <a:t>37</a:t>
            </a:r>
          </a:p>
        </p:txBody>
      </p:sp>
      <p:sp>
        <p:nvSpPr>
          <p:cNvPr id="61" name="Freeform: Shape 60">
            <a:extLst>
              <a:ext uri="{FF2B5EF4-FFF2-40B4-BE49-F238E27FC236}">
                <a16:creationId xmlns:a16="http://schemas.microsoft.com/office/drawing/2014/main" id="{BEDBB3CE-1CC2-4571-B679-B5065A76B24F}"/>
              </a:ext>
            </a:extLst>
          </p:cNvPr>
          <p:cNvSpPr/>
          <p:nvPr/>
        </p:nvSpPr>
        <p:spPr>
          <a:xfrm>
            <a:off x="4605692" y="4947832"/>
            <a:ext cx="1090610" cy="723630"/>
          </a:xfrm>
          <a:custGeom>
            <a:avLst/>
            <a:gdLst>
              <a:gd name="connsiteX0" fmla="*/ 0 w 524205"/>
              <a:gd name="connsiteY0" fmla="*/ 228029 h 456058"/>
              <a:gd name="connsiteX1" fmla="*/ 114015 w 524205"/>
              <a:gd name="connsiteY1" fmla="*/ 0 h 456058"/>
              <a:gd name="connsiteX2" fmla="*/ 410191 w 524205"/>
              <a:gd name="connsiteY2" fmla="*/ 0 h 456058"/>
              <a:gd name="connsiteX3" fmla="*/ 524205 w 524205"/>
              <a:gd name="connsiteY3" fmla="*/ 228029 h 456058"/>
              <a:gd name="connsiteX4" fmla="*/ 410191 w 524205"/>
              <a:gd name="connsiteY4" fmla="*/ 456058 h 456058"/>
              <a:gd name="connsiteX5" fmla="*/ 114015 w 524205"/>
              <a:gd name="connsiteY5" fmla="*/ 456058 h 456058"/>
              <a:gd name="connsiteX6" fmla="*/ 0 w 524205"/>
              <a:gd name="connsiteY6" fmla="*/ 228029 h 45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4205" h="456058">
                <a:moveTo>
                  <a:pt x="262102" y="0"/>
                </a:moveTo>
                <a:lnTo>
                  <a:pt x="524204" y="99193"/>
                </a:lnTo>
                <a:lnTo>
                  <a:pt x="524204" y="356866"/>
                </a:lnTo>
                <a:lnTo>
                  <a:pt x="262103" y="456058"/>
                </a:lnTo>
                <a:lnTo>
                  <a:pt x="1" y="356866"/>
                </a:lnTo>
                <a:lnTo>
                  <a:pt x="1" y="99193"/>
                </a:lnTo>
                <a:lnTo>
                  <a:pt x="262102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1069" tIns="81690" rIns="71070" bIns="81689" numCol="1" spcCol="1270" anchor="ctr" anchorCtr="0">
            <a:noAutofit/>
          </a:bodyPr>
          <a:lstStyle/>
          <a:p>
            <a:pPr marL="0" lvl="0" indent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ani" panose="020B0502040204020203" pitchFamily="18" charset="0"/>
              </a:rPr>
              <a:t>36</a:t>
            </a:r>
          </a:p>
        </p:txBody>
      </p:sp>
      <p:sp>
        <p:nvSpPr>
          <p:cNvPr id="62" name="Freeform: Shape 61">
            <a:extLst>
              <a:ext uri="{FF2B5EF4-FFF2-40B4-BE49-F238E27FC236}">
                <a16:creationId xmlns:a16="http://schemas.microsoft.com/office/drawing/2014/main" id="{D967FBF9-4147-449A-87F4-0DC0020ECA59}"/>
              </a:ext>
            </a:extLst>
          </p:cNvPr>
          <p:cNvSpPr/>
          <p:nvPr/>
        </p:nvSpPr>
        <p:spPr>
          <a:xfrm>
            <a:off x="5125869" y="4133343"/>
            <a:ext cx="1090610" cy="723630"/>
          </a:xfrm>
          <a:custGeom>
            <a:avLst/>
            <a:gdLst>
              <a:gd name="connsiteX0" fmla="*/ 0 w 524205"/>
              <a:gd name="connsiteY0" fmla="*/ 228029 h 456058"/>
              <a:gd name="connsiteX1" fmla="*/ 114015 w 524205"/>
              <a:gd name="connsiteY1" fmla="*/ 0 h 456058"/>
              <a:gd name="connsiteX2" fmla="*/ 410191 w 524205"/>
              <a:gd name="connsiteY2" fmla="*/ 0 h 456058"/>
              <a:gd name="connsiteX3" fmla="*/ 524205 w 524205"/>
              <a:gd name="connsiteY3" fmla="*/ 228029 h 456058"/>
              <a:gd name="connsiteX4" fmla="*/ 410191 w 524205"/>
              <a:gd name="connsiteY4" fmla="*/ 456058 h 456058"/>
              <a:gd name="connsiteX5" fmla="*/ 114015 w 524205"/>
              <a:gd name="connsiteY5" fmla="*/ 456058 h 456058"/>
              <a:gd name="connsiteX6" fmla="*/ 0 w 524205"/>
              <a:gd name="connsiteY6" fmla="*/ 228029 h 45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4205" h="456058">
                <a:moveTo>
                  <a:pt x="262102" y="0"/>
                </a:moveTo>
                <a:lnTo>
                  <a:pt x="524204" y="99193"/>
                </a:lnTo>
                <a:lnTo>
                  <a:pt x="524204" y="356866"/>
                </a:lnTo>
                <a:lnTo>
                  <a:pt x="262103" y="456058"/>
                </a:lnTo>
                <a:lnTo>
                  <a:pt x="1" y="356866"/>
                </a:lnTo>
                <a:lnTo>
                  <a:pt x="1" y="99193"/>
                </a:lnTo>
                <a:lnTo>
                  <a:pt x="262102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1069" tIns="81690" rIns="71070" bIns="81689" numCol="1" spcCol="1270" anchor="ctr" anchorCtr="0">
            <a:noAutofit/>
          </a:bodyPr>
          <a:lstStyle/>
          <a:p>
            <a:pPr marL="0" lvl="0" indent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ani" panose="020B0502040204020203" pitchFamily="18" charset="0"/>
              </a:rPr>
              <a:t>30</a:t>
            </a:r>
          </a:p>
        </p:txBody>
      </p:sp>
      <p:sp>
        <p:nvSpPr>
          <p:cNvPr id="63" name="Freeform: Shape 62">
            <a:extLst>
              <a:ext uri="{FF2B5EF4-FFF2-40B4-BE49-F238E27FC236}">
                <a16:creationId xmlns:a16="http://schemas.microsoft.com/office/drawing/2014/main" id="{7D088C4A-F088-41EE-B086-7E9D6CFBDC4B}"/>
              </a:ext>
            </a:extLst>
          </p:cNvPr>
          <p:cNvSpPr/>
          <p:nvPr/>
        </p:nvSpPr>
        <p:spPr>
          <a:xfrm>
            <a:off x="3324061" y="4940652"/>
            <a:ext cx="1090610" cy="723630"/>
          </a:xfrm>
          <a:custGeom>
            <a:avLst/>
            <a:gdLst>
              <a:gd name="connsiteX0" fmla="*/ 0 w 524205"/>
              <a:gd name="connsiteY0" fmla="*/ 228029 h 456058"/>
              <a:gd name="connsiteX1" fmla="*/ 114015 w 524205"/>
              <a:gd name="connsiteY1" fmla="*/ 0 h 456058"/>
              <a:gd name="connsiteX2" fmla="*/ 410191 w 524205"/>
              <a:gd name="connsiteY2" fmla="*/ 0 h 456058"/>
              <a:gd name="connsiteX3" fmla="*/ 524205 w 524205"/>
              <a:gd name="connsiteY3" fmla="*/ 228029 h 456058"/>
              <a:gd name="connsiteX4" fmla="*/ 410191 w 524205"/>
              <a:gd name="connsiteY4" fmla="*/ 456058 h 456058"/>
              <a:gd name="connsiteX5" fmla="*/ 114015 w 524205"/>
              <a:gd name="connsiteY5" fmla="*/ 456058 h 456058"/>
              <a:gd name="connsiteX6" fmla="*/ 0 w 524205"/>
              <a:gd name="connsiteY6" fmla="*/ 228029 h 45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4205" h="456058">
                <a:moveTo>
                  <a:pt x="262102" y="0"/>
                </a:moveTo>
                <a:lnTo>
                  <a:pt x="524204" y="99193"/>
                </a:lnTo>
                <a:lnTo>
                  <a:pt x="524204" y="356866"/>
                </a:lnTo>
                <a:lnTo>
                  <a:pt x="262103" y="456058"/>
                </a:lnTo>
                <a:lnTo>
                  <a:pt x="1" y="356866"/>
                </a:lnTo>
                <a:lnTo>
                  <a:pt x="1" y="99193"/>
                </a:lnTo>
                <a:lnTo>
                  <a:pt x="262102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1069" tIns="81690" rIns="71070" bIns="81689" numCol="1" spcCol="1270" anchor="ctr" anchorCtr="0">
            <a:noAutofit/>
          </a:bodyPr>
          <a:lstStyle/>
          <a:p>
            <a:pPr marL="0" lvl="0" indent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ani" panose="020B0502040204020203" pitchFamily="18" charset="0"/>
              </a:rPr>
              <a:t>35</a:t>
            </a:r>
          </a:p>
        </p:txBody>
      </p: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51B25BBF-FAD9-48AD-9D35-C8532B2DA174}"/>
              </a:ext>
            </a:extLst>
          </p:cNvPr>
          <p:cNvSpPr/>
          <p:nvPr/>
        </p:nvSpPr>
        <p:spPr>
          <a:xfrm>
            <a:off x="8350175" y="4945751"/>
            <a:ext cx="1090610" cy="723630"/>
          </a:xfrm>
          <a:custGeom>
            <a:avLst/>
            <a:gdLst>
              <a:gd name="connsiteX0" fmla="*/ 0 w 524205"/>
              <a:gd name="connsiteY0" fmla="*/ 228029 h 456058"/>
              <a:gd name="connsiteX1" fmla="*/ 114015 w 524205"/>
              <a:gd name="connsiteY1" fmla="*/ 0 h 456058"/>
              <a:gd name="connsiteX2" fmla="*/ 410191 w 524205"/>
              <a:gd name="connsiteY2" fmla="*/ 0 h 456058"/>
              <a:gd name="connsiteX3" fmla="*/ 524205 w 524205"/>
              <a:gd name="connsiteY3" fmla="*/ 228029 h 456058"/>
              <a:gd name="connsiteX4" fmla="*/ 410191 w 524205"/>
              <a:gd name="connsiteY4" fmla="*/ 456058 h 456058"/>
              <a:gd name="connsiteX5" fmla="*/ 114015 w 524205"/>
              <a:gd name="connsiteY5" fmla="*/ 456058 h 456058"/>
              <a:gd name="connsiteX6" fmla="*/ 0 w 524205"/>
              <a:gd name="connsiteY6" fmla="*/ 228029 h 45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4205" h="456058">
                <a:moveTo>
                  <a:pt x="262102" y="0"/>
                </a:moveTo>
                <a:lnTo>
                  <a:pt x="524204" y="99193"/>
                </a:lnTo>
                <a:lnTo>
                  <a:pt x="524204" y="356866"/>
                </a:lnTo>
                <a:lnTo>
                  <a:pt x="262103" y="456058"/>
                </a:lnTo>
                <a:lnTo>
                  <a:pt x="1" y="356866"/>
                </a:lnTo>
                <a:lnTo>
                  <a:pt x="1" y="99193"/>
                </a:lnTo>
                <a:lnTo>
                  <a:pt x="262102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1069" tIns="81690" rIns="71070" bIns="81689" numCol="1" spcCol="1270" anchor="ctr" anchorCtr="0">
            <a:noAutofit/>
          </a:bodyPr>
          <a:lstStyle/>
          <a:p>
            <a:pPr marL="0" lvl="0" indent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ani" panose="020B0502040204020203" pitchFamily="18" charset="0"/>
              </a:rPr>
              <a:t>39</a:t>
            </a:r>
          </a:p>
        </p:txBody>
      </p:sp>
      <p:sp>
        <p:nvSpPr>
          <p:cNvPr id="65" name="Freeform: Shape 64">
            <a:extLst>
              <a:ext uri="{FF2B5EF4-FFF2-40B4-BE49-F238E27FC236}">
                <a16:creationId xmlns:a16="http://schemas.microsoft.com/office/drawing/2014/main" id="{7B244044-3B2B-4822-8EDC-6190CD6FE59D}"/>
              </a:ext>
            </a:extLst>
          </p:cNvPr>
          <p:cNvSpPr/>
          <p:nvPr/>
        </p:nvSpPr>
        <p:spPr>
          <a:xfrm>
            <a:off x="7148785" y="4947332"/>
            <a:ext cx="1090610" cy="723630"/>
          </a:xfrm>
          <a:custGeom>
            <a:avLst/>
            <a:gdLst>
              <a:gd name="connsiteX0" fmla="*/ 0 w 524205"/>
              <a:gd name="connsiteY0" fmla="*/ 228029 h 456058"/>
              <a:gd name="connsiteX1" fmla="*/ 114015 w 524205"/>
              <a:gd name="connsiteY1" fmla="*/ 0 h 456058"/>
              <a:gd name="connsiteX2" fmla="*/ 410191 w 524205"/>
              <a:gd name="connsiteY2" fmla="*/ 0 h 456058"/>
              <a:gd name="connsiteX3" fmla="*/ 524205 w 524205"/>
              <a:gd name="connsiteY3" fmla="*/ 228029 h 456058"/>
              <a:gd name="connsiteX4" fmla="*/ 410191 w 524205"/>
              <a:gd name="connsiteY4" fmla="*/ 456058 h 456058"/>
              <a:gd name="connsiteX5" fmla="*/ 114015 w 524205"/>
              <a:gd name="connsiteY5" fmla="*/ 456058 h 456058"/>
              <a:gd name="connsiteX6" fmla="*/ 0 w 524205"/>
              <a:gd name="connsiteY6" fmla="*/ 228029 h 45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4205" h="456058">
                <a:moveTo>
                  <a:pt x="262102" y="0"/>
                </a:moveTo>
                <a:lnTo>
                  <a:pt x="524204" y="99193"/>
                </a:lnTo>
                <a:lnTo>
                  <a:pt x="524204" y="356866"/>
                </a:lnTo>
                <a:lnTo>
                  <a:pt x="262103" y="456058"/>
                </a:lnTo>
                <a:lnTo>
                  <a:pt x="1" y="356866"/>
                </a:lnTo>
                <a:lnTo>
                  <a:pt x="1" y="99193"/>
                </a:lnTo>
                <a:lnTo>
                  <a:pt x="262102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1069" tIns="81690" rIns="71070" bIns="81689" numCol="1" spcCol="1270" anchor="ctr" anchorCtr="0">
            <a:noAutofit/>
          </a:bodyPr>
          <a:lstStyle/>
          <a:p>
            <a:pPr marL="0" lvl="0" indent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ani" panose="020B0502040204020203" pitchFamily="18" charset="0"/>
              </a:rPr>
              <a:t>38</a:t>
            </a:r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197E4590-D4CE-469A-B2AD-5EB135E1C8D1}"/>
              </a:ext>
            </a:extLst>
          </p:cNvPr>
          <p:cNvSpPr/>
          <p:nvPr/>
        </p:nvSpPr>
        <p:spPr>
          <a:xfrm>
            <a:off x="9559918" y="4958367"/>
            <a:ext cx="1090610" cy="723630"/>
          </a:xfrm>
          <a:custGeom>
            <a:avLst/>
            <a:gdLst>
              <a:gd name="connsiteX0" fmla="*/ 0 w 524205"/>
              <a:gd name="connsiteY0" fmla="*/ 228029 h 456058"/>
              <a:gd name="connsiteX1" fmla="*/ 114015 w 524205"/>
              <a:gd name="connsiteY1" fmla="*/ 0 h 456058"/>
              <a:gd name="connsiteX2" fmla="*/ 410191 w 524205"/>
              <a:gd name="connsiteY2" fmla="*/ 0 h 456058"/>
              <a:gd name="connsiteX3" fmla="*/ 524205 w 524205"/>
              <a:gd name="connsiteY3" fmla="*/ 228029 h 456058"/>
              <a:gd name="connsiteX4" fmla="*/ 410191 w 524205"/>
              <a:gd name="connsiteY4" fmla="*/ 456058 h 456058"/>
              <a:gd name="connsiteX5" fmla="*/ 114015 w 524205"/>
              <a:gd name="connsiteY5" fmla="*/ 456058 h 456058"/>
              <a:gd name="connsiteX6" fmla="*/ 0 w 524205"/>
              <a:gd name="connsiteY6" fmla="*/ 228029 h 45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4205" h="456058">
                <a:moveTo>
                  <a:pt x="262102" y="0"/>
                </a:moveTo>
                <a:lnTo>
                  <a:pt x="524204" y="99193"/>
                </a:lnTo>
                <a:lnTo>
                  <a:pt x="524204" y="356866"/>
                </a:lnTo>
                <a:lnTo>
                  <a:pt x="262103" y="456058"/>
                </a:lnTo>
                <a:lnTo>
                  <a:pt x="1" y="356866"/>
                </a:lnTo>
                <a:lnTo>
                  <a:pt x="1" y="99193"/>
                </a:lnTo>
                <a:lnTo>
                  <a:pt x="262102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1069" tIns="81690" rIns="71070" bIns="81689" numCol="1" spcCol="1270" anchor="ctr" anchorCtr="0">
            <a:noAutofit/>
          </a:bodyPr>
          <a:lstStyle/>
          <a:p>
            <a:pPr marL="0" lvl="0" indent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ani" panose="020B0502040204020203" pitchFamily="18" charset="0"/>
              </a:rPr>
              <a:t>40</a:t>
            </a:r>
          </a:p>
        </p:txBody>
      </p:sp>
      <p:sp>
        <p:nvSpPr>
          <p:cNvPr id="67" name="Freeform: Shape 66">
            <a:extLst>
              <a:ext uri="{FF2B5EF4-FFF2-40B4-BE49-F238E27FC236}">
                <a16:creationId xmlns:a16="http://schemas.microsoft.com/office/drawing/2014/main" id="{73A39447-4E9E-4319-96BF-D2934987111B}"/>
              </a:ext>
            </a:extLst>
          </p:cNvPr>
          <p:cNvSpPr/>
          <p:nvPr/>
        </p:nvSpPr>
        <p:spPr>
          <a:xfrm>
            <a:off x="4526537" y="3374429"/>
            <a:ext cx="1090610" cy="723630"/>
          </a:xfrm>
          <a:custGeom>
            <a:avLst/>
            <a:gdLst>
              <a:gd name="connsiteX0" fmla="*/ 0 w 524205"/>
              <a:gd name="connsiteY0" fmla="*/ 228029 h 456058"/>
              <a:gd name="connsiteX1" fmla="*/ 114015 w 524205"/>
              <a:gd name="connsiteY1" fmla="*/ 0 h 456058"/>
              <a:gd name="connsiteX2" fmla="*/ 410191 w 524205"/>
              <a:gd name="connsiteY2" fmla="*/ 0 h 456058"/>
              <a:gd name="connsiteX3" fmla="*/ 524205 w 524205"/>
              <a:gd name="connsiteY3" fmla="*/ 228029 h 456058"/>
              <a:gd name="connsiteX4" fmla="*/ 410191 w 524205"/>
              <a:gd name="connsiteY4" fmla="*/ 456058 h 456058"/>
              <a:gd name="connsiteX5" fmla="*/ 114015 w 524205"/>
              <a:gd name="connsiteY5" fmla="*/ 456058 h 456058"/>
              <a:gd name="connsiteX6" fmla="*/ 0 w 524205"/>
              <a:gd name="connsiteY6" fmla="*/ 228029 h 45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4205" h="456058">
                <a:moveTo>
                  <a:pt x="262102" y="0"/>
                </a:moveTo>
                <a:lnTo>
                  <a:pt x="524204" y="99193"/>
                </a:lnTo>
                <a:lnTo>
                  <a:pt x="524204" y="356866"/>
                </a:lnTo>
                <a:lnTo>
                  <a:pt x="262103" y="456058"/>
                </a:lnTo>
                <a:lnTo>
                  <a:pt x="1" y="356866"/>
                </a:lnTo>
                <a:lnTo>
                  <a:pt x="1" y="99193"/>
                </a:lnTo>
                <a:lnTo>
                  <a:pt x="262102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1069" tIns="81690" rIns="71070" bIns="81689" numCol="1" spcCol="1270" anchor="ctr" anchorCtr="0">
            <a:noAutofit/>
          </a:bodyPr>
          <a:lstStyle/>
          <a:p>
            <a:pPr marL="0" lvl="0" indent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ani" panose="020B0502040204020203" pitchFamily="18" charset="0"/>
              </a:rPr>
              <a:t>23</a:t>
            </a:r>
          </a:p>
        </p:txBody>
      </p:sp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35D1D870-FE72-4102-9746-B9E20ACF1CAC}"/>
              </a:ext>
            </a:extLst>
          </p:cNvPr>
          <p:cNvSpPr/>
          <p:nvPr/>
        </p:nvSpPr>
        <p:spPr>
          <a:xfrm>
            <a:off x="3281119" y="1663916"/>
            <a:ext cx="1090610" cy="723630"/>
          </a:xfrm>
          <a:custGeom>
            <a:avLst/>
            <a:gdLst>
              <a:gd name="connsiteX0" fmla="*/ 0 w 524205"/>
              <a:gd name="connsiteY0" fmla="*/ 228029 h 456058"/>
              <a:gd name="connsiteX1" fmla="*/ 114015 w 524205"/>
              <a:gd name="connsiteY1" fmla="*/ 0 h 456058"/>
              <a:gd name="connsiteX2" fmla="*/ 410191 w 524205"/>
              <a:gd name="connsiteY2" fmla="*/ 0 h 456058"/>
              <a:gd name="connsiteX3" fmla="*/ 524205 w 524205"/>
              <a:gd name="connsiteY3" fmla="*/ 228029 h 456058"/>
              <a:gd name="connsiteX4" fmla="*/ 410191 w 524205"/>
              <a:gd name="connsiteY4" fmla="*/ 456058 h 456058"/>
              <a:gd name="connsiteX5" fmla="*/ 114015 w 524205"/>
              <a:gd name="connsiteY5" fmla="*/ 456058 h 456058"/>
              <a:gd name="connsiteX6" fmla="*/ 0 w 524205"/>
              <a:gd name="connsiteY6" fmla="*/ 228029 h 45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4205" h="456058">
                <a:moveTo>
                  <a:pt x="262102" y="0"/>
                </a:moveTo>
                <a:lnTo>
                  <a:pt x="524204" y="99193"/>
                </a:lnTo>
                <a:lnTo>
                  <a:pt x="524204" y="356866"/>
                </a:lnTo>
                <a:lnTo>
                  <a:pt x="262103" y="456058"/>
                </a:lnTo>
                <a:lnTo>
                  <a:pt x="1" y="356866"/>
                </a:lnTo>
                <a:lnTo>
                  <a:pt x="1" y="99193"/>
                </a:lnTo>
                <a:lnTo>
                  <a:pt x="262102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1069" tIns="81690" rIns="71070" bIns="81689" numCol="1" spcCol="1270" anchor="ctr" anchorCtr="0">
            <a:noAutofit/>
          </a:bodyPr>
          <a:lstStyle/>
          <a:p>
            <a:pPr marL="0" lvl="0" indent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ani" panose="020B0502040204020203" pitchFamily="18" charset="0"/>
              </a:rPr>
              <a:t>9</a:t>
            </a:r>
            <a:endParaRPr lang="en-GB" sz="2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ani" panose="020B0502040204020203" pitchFamily="18" charset="0"/>
            </a:endParaRPr>
          </a:p>
        </p:txBody>
      </p:sp>
      <p:sp>
        <p:nvSpPr>
          <p:cNvPr id="69" name="Freeform: Shape 68">
            <a:extLst>
              <a:ext uri="{FF2B5EF4-FFF2-40B4-BE49-F238E27FC236}">
                <a16:creationId xmlns:a16="http://schemas.microsoft.com/office/drawing/2014/main" id="{065007B4-AC98-463D-B3FB-76E940C02E48}"/>
              </a:ext>
            </a:extLst>
          </p:cNvPr>
          <p:cNvSpPr/>
          <p:nvPr/>
        </p:nvSpPr>
        <p:spPr>
          <a:xfrm>
            <a:off x="4607854" y="1676184"/>
            <a:ext cx="1090610" cy="723630"/>
          </a:xfrm>
          <a:custGeom>
            <a:avLst/>
            <a:gdLst>
              <a:gd name="connsiteX0" fmla="*/ 0 w 524205"/>
              <a:gd name="connsiteY0" fmla="*/ 228029 h 456058"/>
              <a:gd name="connsiteX1" fmla="*/ 114015 w 524205"/>
              <a:gd name="connsiteY1" fmla="*/ 0 h 456058"/>
              <a:gd name="connsiteX2" fmla="*/ 410191 w 524205"/>
              <a:gd name="connsiteY2" fmla="*/ 0 h 456058"/>
              <a:gd name="connsiteX3" fmla="*/ 524205 w 524205"/>
              <a:gd name="connsiteY3" fmla="*/ 228029 h 456058"/>
              <a:gd name="connsiteX4" fmla="*/ 410191 w 524205"/>
              <a:gd name="connsiteY4" fmla="*/ 456058 h 456058"/>
              <a:gd name="connsiteX5" fmla="*/ 114015 w 524205"/>
              <a:gd name="connsiteY5" fmla="*/ 456058 h 456058"/>
              <a:gd name="connsiteX6" fmla="*/ 0 w 524205"/>
              <a:gd name="connsiteY6" fmla="*/ 228029 h 45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4205" h="456058">
                <a:moveTo>
                  <a:pt x="262102" y="0"/>
                </a:moveTo>
                <a:lnTo>
                  <a:pt x="524204" y="99193"/>
                </a:lnTo>
                <a:lnTo>
                  <a:pt x="524204" y="356866"/>
                </a:lnTo>
                <a:lnTo>
                  <a:pt x="262103" y="456058"/>
                </a:lnTo>
                <a:lnTo>
                  <a:pt x="1" y="356866"/>
                </a:lnTo>
                <a:lnTo>
                  <a:pt x="1" y="99193"/>
                </a:lnTo>
                <a:lnTo>
                  <a:pt x="262102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1069" tIns="81690" rIns="71070" bIns="81689" numCol="1" spcCol="1270" anchor="ctr" anchorCtr="0">
            <a:noAutofit/>
          </a:bodyPr>
          <a:lstStyle/>
          <a:p>
            <a:pPr marL="0" lvl="0" indent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ani" panose="020B0502040204020203" pitchFamily="18" charset="0"/>
              </a:rPr>
              <a:t>10</a:t>
            </a:r>
          </a:p>
        </p:txBody>
      </p:sp>
      <p:sp>
        <p:nvSpPr>
          <p:cNvPr id="70" name="Freeform: Shape 69">
            <a:extLst>
              <a:ext uri="{FF2B5EF4-FFF2-40B4-BE49-F238E27FC236}">
                <a16:creationId xmlns:a16="http://schemas.microsoft.com/office/drawing/2014/main" id="{AC8E8E9A-55B7-4E02-8223-DF28DD7B448B}"/>
              </a:ext>
            </a:extLst>
          </p:cNvPr>
          <p:cNvSpPr/>
          <p:nvPr/>
        </p:nvSpPr>
        <p:spPr>
          <a:xfrm>
            <a:off x="2716804" y="2515384"/>
            <a:ext cx="1090610" cy="723630"/>
          </a:xfrm>
          <a:custGeom>
            <a:avLst/>
            <a:gdLst>
              <a:gd name="connsiteX0" fmla="*/ 0 w 524205"/>
              <a:gd name="connsiteY0" fmla="*/ 228029 h 456058"/>
              <a:gd name="connsiteX1" fmla="*/ 114015 w 524205"/>
              <a:gd name="connsiteY1" fmla="*/ 0 h 456058"/>
              <a:gd name="connsiteX2" fmla="*/ 410191 w 524205"/>
              <a:gd name="connsiteY2" fmla="*/ 0 h 456058"/>
              <a:gd name="connsiteX3" fmla="*/ 524205 w 524205"/>
              <a:gd name="connsiteY3" fmla="*/ 228029 h 456058"/>
              <a:gd name="connsiteX4" fmla="*/ 410191 w 524205"/>
              <a:gd name="connsiteY4" fmla="*/ 456058 h 456058"/>
              <a:gd name="connsiteX5" fmla="*/ 114015 w 524205"/>
              <a:gd name="connsiteY5" fmla="*/ 456058 h 456058"/>
              <a:gd name="connsiteX6" fmla="*/ 0 w 524205"/>
              <a:gd name="connsiteY6" fmla="*/ 228029 h 45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4205" h="456058">
                <a:moveTo>
                  <a:pt x="262102" y="0"/>
                </a:moveTo>
                <a:lnTo>
                  <a:pt x="524204" y="99193"/>
                </a:lnTo>
                <a:lnTo>
                  <a:pt x="524204" y="356866"/>
                </a:lnTo>
                <a:lnTo>
                  <a:pt x="262103" y="456058"/>
                </a:lnTo>
                <a:lnTo>
                  <a:pt x="1" y="356866"/>
                </a:lnTo>
                <a:lnTo>
                  <a:pt x="1" y="99193"/>
                </a:lnTo>
                <a:lnTo>
                  <a:pt x="262102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1069" tIns="81690" rIns="71070" bIns="81689" numCol="1" spcCol="1270" anchor="ctr" anchorCtr="0">
            <a:noAutofit/>
          </a:bodyPr>
          <a:lstStyle/>
          <a:p>
            <a:pPr marL="0" lvl="0" indent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ani" panose="020B0502040204020203" pitchFamily="18" charset="0"/>
              </a:rPr>
              <a:t>15</a:t>
            </a:r>
          </a:p>
        </p:txBody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76EFA3C3-23A8-4FC2-84BB-47B9B5CBDE18}"/>
              </a:ext>
            </a:extLst>
          </p:cNvPr>
          <p:cNvSpPr/>
          <p:nvPr/>
        </p:nvSpPr>
        <p:spPr>
          <a:xfrm>
            <a:off x="3949430" y="2518677"/>
            <a:ext cx="1090610" cy="723630"/>
          </a:xfrm>
          <a:custGeom>
            <a:avLst/>
            <a:gdLst>
              <a:gd name="connsiteX0" fmla="*/ 0 w 524205"/>
              <a:gd name="connsiteY0" fmla="*/ 228029 h 456058"/>
              <a:gd name="connsiteX1" fmla="*/ 114015 w 524205"/>
              <a:gd name="connsiteY1" fmla="*/ 0 h 456058"/>
              <a:gd name="connsiteX2" fmla="*/ 410191 w 524205"/>
              <a:gd name="connsiteY2" fmla="*/ 0 h 456058"/>
              <a:gd name="connsiteX3" fmla="*/ 524205 w 524205"/>
              <a:gd name="connsiteY3" fmla="*/ 228029 h 456058"/>
              <a:gd name="connsiteX4" fmla="*/ 410191 w 524205"/>
              <a:gd name="connsiteY4" fmla="*/ 456058 h 456058"/>
              <a:gd name="connsiteX5" fmla="*/ 114015 w 524205"/>
              <a:gd name="connsiteY5" fmla="*/ 456058 h 456058"/>
              <a:gd name="connsiteX6" fmla="*/ 0 w 524205"/>
              <a:gd name="connsiteY6" fmla="*/ 228029 h 45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4205" h="456058">
                <a:moveTo>
                  <a:pt x="262102" y="0"/>
                </a:moveTo>
                <a:lnTo>
                  <a:pt x="524204" y="99193"/>
                </a:lnTo>
                <a:lnTo>
                  <a:pt x="524204" y="356866"/>
                </a:lnTo>
                <a:lnTo>
                  <a:pt x="262103" y="456058"/>
                </a:lnTo>
                <a:lnTo>
                  <a:pt x="1" y="356866"/>
                </a:lnTo>
                <a:lnTo>
                  <a:pt x="1" y="99193"/>
                </a:lnTo>
                <a:lnTo>
                  <a:pt x="262102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1069" tIns="81690" rIns="71070" bIns="81689" numCol="1" spcCol="1270" anchor="ctr" anchorCtr="0">
            <a:noAutofit/>
          </a:bodyPr>
          <a:lstStyle/>
          <a:p>
            <a:pPr marL="0" lvl="0" indent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ani" panose="020B0502040204020203" pitchFamily="18" charset="0"/>
              </a:rPr>
              <a:t>16</a:t>
            </a:r>
            <a:endParaRPr lang="en-GB" sz="2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ani" panose="020B0502040204020203" pitchFamily="18" charset="0"/>
            </a:endParaRPr>
          </a:p>
        </p:txBody>
      </p:sp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E85FD82D-DE06-4213-896B-8326B66FCAD7}"/>
              </a:ext>
            </a:extLst>
          </p:cNvPr>
          <p:cNvSpPr/>
          <p:nvPr/>
        </p:nvSpPr>
        <p:spPr>
          <a:xfrm>
            <a:off x="8899238" y="2513886"/>
            <a:ext cx="1090610" cy="723630"/>
          </a:xfrm>
          <a:custGeom>
            <a:avLst/>
            <a:gdLst>
              <a:gd name="connsiteX0" fmla="*/ 0 w 524205"/>
              <a:gd name="connsiteY0" fmla="*/ 228029 h 456058"/>
              <a:gd name="connsiteX1" fmla="*/ 114015 w 524205"/>
              <a:gd name="connsiteY1" fmla="*/ 0 h 456058"/>
              <a:gd name="connsiteX2" fmla="*/ 410191 w 524205"/>
              <a:gd name="connsiteY2" fmla="*/ 0 h 456058"/>
              <a:gd name="connsiteX3" fmla="*/ 524205 w 524205"/>
              <a:gd name="connsiteY3" fmla="*/ 228029 h 456058"/>
              <a:gd name="connsiteX4" fmla="*/ 410191 w 524205"/>
              <a:gd name="connsiteY4" fmla="*/ 456058 h 456058"/>
              <a:gd name="connsiteX5" fmla="*/ 114015 w 524205"/>
              <a:gd name="connsiteY5" fmla="*/ 456058 h 456058"/>
              <a:gd name="connsiteX6" fmla="*/ 0 w 524205"/>
              <a:gd name="connsiteY6" fmla="*/ 228029 h 45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4205" h="456058">
                <a:moveTo>
                  <a:pt x="262102" y="0"/>
                </a:moveTo>
                <a:lnTo>
                  <a:pt x="524204" y="99193"/>
                </a:lnTo>
                <a:lnTo>
                  <a:pt x="524204" y="356866"/>
                </a:lnTo>
                <a:lnTo>
                  <a:pt x="262103" y="456058"/>
                </a:lnTo>
                <a:lnTo>
                  <a:pt x="1" y="356866"/>
                </a:lnTo>
                <a:lnTo>
                  <a:pt x="1" y="99193"/>
                </a:lnTo>
                <a:lnTo>
                  <a:pt x="262102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1069" tIns="81690" rIns="71070" bIns="81689" numCol="1" spcCol="1270" anchor="ctr" anchorCtr="0">
            <a:noAutofit/>
          </a:bodyPr>
          <a:lstStyle/>
          <a:p>
            <a:pPr marL="0" lvl="0" indent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ani" panose="020B0502040204020203" pitchFamily="18" charset="0"/>
              </a:rPr>
              <a:t>20</a:t>
            </a:r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2BA7A72E-D4E4-4820-8DF4-D40581127469}"/>
              </a:ext>
            </a:extLst>
          </p:cNvPr>
          <p:cNvSpPr/>
          <p:nvPr/>
        </p:nvSpPr>
        <p:spPr>
          <a:xfrm>
            <a:off x="2085126" y="3397230"/>
            <a:ext cx="1090610" cy="723630"/>
          </a:xfrm>
          <a:custGeom>
            <a:avLst/>
            <a:gdLst>
              <a:gd name="connsiteX0" fmla="*/ 0 w 524205"/>
              <a:gd name="connsiteY0" fmla="*/ 228029 h 456058"/>
              <a:gd name="connsiteX1" fmla="*/ 114015 w 524205"/>
              <a:gd name="connsiteY1" fmla="*/ 0 h 456058"/>
              <a:gd name="connsiteX2" fmla="*/ 410191 w 524205"/>
              <a:gd name="connsiteY2" fmla="*/ 0 h 456058"/>
              <a:gd name="connsiteX3" fmla="*/ 524205 w 524205"/>
              <a:gd name="connsiteY3" fmla="*/ 228029 h 456058"/>
              <a:gd name="connsiteX4" fmla="*/ 410191 w 524205"/>
              <a:gd name="connsiteY4" fmla="*/ 456058 h 456058"/>
              <a:gd name="connsiteX5" fmla="*/ 114015 w 524205"/>
              <a:gd name="connsiteY5" fmla="*/ 456058 h 456058"/>
              <a:gd name="connsiteX6" fmla="*/ 0 w 524205"/>
              <a:gd name="connsiteY6" fmla="*/ 228029 h 45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4205" h="456058">
                <a:moveTo>
                  <a:pt x="262102" y="0"/>
                </a:moveTo>
                <a:lnTo>
                  <a:pt x="524204" y="99193"/>
                </a:lnTo>
                <a:lnTo>
                  <a:pt x="524204" y="356866"/>
                </a:lnTo>
                <a:lnTo>
                  <a:pt x="262103" y="456058"/>
                </a:lnTo>
                <a:lnTo>
                  <a:pt x="1" y="356866"/>
                </a:lnTo>
                <a:lnTo>
                  <a:pt x="1" y="99193"/>
                </a:lnTo>
                <a:lnTo>
                  <a:pt x="262102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1069" tIns="81690" rIns="71070" bIns="81689" numCol="1" spcCol="1270" anchor="ctr" anchorCtr="0">
            <a:noAutofit/>
          </a:bodyPr>
          <a:lstStyle/>
          <a:p>
            <a:pPr marL="0" lvl="0" indent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ani" panose="020B0502040204020203" pitchFamily="18" charset="0"/>
              </a:rPr>
              <a:t>21</a:t>
            </a:r>
          </a:p>
        </p:txBody>
      </p:sp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C8F76C82-BD0A-469E-AFD3-300413EF1F32}"/>
              </a:ext>
            </a:extLst>
          </p:cNvPr>
          <p:cNvSpPr/>
          <p:nvPr/>
        </p:nvSpPr>
        <p:spPr>
          <a:xfrm>
            <a:off x="7010229" y="3405941"/>
            <a:ext cx="1090610" cy="723630"/>
          </a:xfrm>
          <a:custGeom>
            <a:avLst/>
            <a:gdLst>
              <a:gd name="connsiteX0" fmla="*/ 0 w 524205"/>
              <a:gd name="connsiteY0" fmla="*/ 228029 h 456058"/>
              <a:gd name="connsiteX1" fmla="*/ 114015 w 524205"/>
              <a:gd name="connsiteY1" fmla="*/ 0 h 456058"/>
              <a:gd name="connsiteX2" fmla="*/ 410191 w 524205"/>
              <a:gd name="connsiteY2" fmla="*/ 0 h 456058"/>
              <a:gd name="connsiteX3" fmla="*/ 524205 w 524205"/>
              <a:gd name="connsiteY3" fmla="*/ 228029 h 456058"/>
              <a:gd name="connsiteX4" fmla="*/ 410191 w 524205"/>
              <a:gd name="connsiteY4" fmla="*/ 456058 h 456058"/>
              <a:gd name="connsiteX5" fmla="*/ 114015 w 524205"/>
              <a:gd name="connsiteY5" fmla="*/ 456058 h 456058"/>
              <a:gd name="connsiteX6" fmla="*/ 0 w 524205"/>
              <a:gd name="connsiteY6" fmla="*/ 228029 h 45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4205" h="456058">
                <a:moveTo>
                  <a:pt x="262102" y="0"/>
                </a:moveTo>
                <a:lnTo>
                  <a:pt x="524204" y="99193"/>
                </a:lnTo>
                <a:lnTo>
                  <a:pt x="524204" y="356866"/>
                </a:lnTo>
                <a:lnTo>
                  <a:pt x="262103" y="456058"/>
                </a:lnTo>
                <a:lnTo>
                  <a:pt x="1" y="356866"/>
                </a:lnTo>
                <a:lnTo>
                  <a:pt x="1" y="99193"/>
                </a:lnTo>
                <a:lnTo>
                  <a:pt x="262102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1069" tIns="81690" rIns="71070" bIns="81689" numCol="1" spcCol="1270" anchor="ctr" anchorCtr="0">
            <a:noAutofit/>
          </a:bodyPr>
          <a:lstStyle/>
          <a:p>
            <a:pPr marL="0" lvl="0" indent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ani" panose="020B0502040204020203" pitchFamily="18" charset="0"/>
              </a:rPr>
              <a:t>25</a:t>
            </a:r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0B8BDFDF-D1C5-4EB1-B937-BCA6ABA854D6}"/>
              </a:ext>
            </a:extLst>
          </p:cNvPr>
          <p:cNvSpPr/>
          <p:nvPr/>
        </p:nvSpPr>
        <p:spPr>
          <a:xfrm>
            <a:off x="8350175" y="3391948"/>
            <a:ext cx="1090610" cy="723630"/>
          </a:xfrm>
          <a:custGeom>
            <a:avLst/>
            <a:gdLst>
              <a:gd name="connsiteX0" fmla="*/ 0 w 524205"/>
              <a:gd name="connsiteY0" fmla="*/ 228029 h 456058"/>
              <a:gd name="connsiteX1" fmla="*/ 114015 w 524205"/>
              <a:gd name="connsiteY1" fmla="*/ 0 h 456058"/>
              <a:gd name="connsiteX2" fmla="*/ 410191 w 524205"/>
              <a:gd name="connsiteY2" fmla="*/ 0 h 456058"/>
              <a:gd name="connsiteX3" fmla="*/ 524205 w 524205"/>
              <a:gd name="connsiteY3" fmla="*/ 228029 h 456058"/>
              <a:gd name="connsiteX4" fmla="*/ 410191 w 524205"/>
              <a:gd name="connsiteY4" fmla="*/ 456058 h 456058"/>
              <a:gd name="connsiteX5" fmla="*/ 114015 w 524205"/>
              <a:gd name="connsiteY5" fmla="*/ 456058 h 456058"/>
              <a:gd name="connsiteX6" fmla="*/ 0 w 524205"/>
              <a:gd name="connsiteY6" fmla="*/ 228029 h 45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4205" h="456058">
                <a:moveTo>
                  <a:pt x="262102" y="0"/>
                </a:moveTo>
                <a:lnTo>
                  <a:pt x="524204" y="99193"/>
                </a:lnTo>
                <a:lnTo>
                  <a:pt x="524204" y="356866"/>
                </a:lnTo>
                <a:lnTo>
                  <a:pt x="262103" y="456058"/>
                </a:lnTo>
                <a:lnTo>
                  <a:pt x="1" y="356866"/>
                </a:lnTo>
                <a:lnTo>
                  <a:pt x="1" y="99193"/>
                </a:lnTo>
                <a:lnTo>
                  <a:pt x="262102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1069" tIns="81690" rIns="71070" bIns="81689" numCol="1" spcCol="1270" anchor="ctr" anchorCtr="0">
            <a:noAutofit/>
          </a:bodyPr>
          <a:lstStyle/>
          <a:p>
            <a:pPr marL="0" lvl="0" indent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ani" panose="020B0502040204020203" pitchFamily="18" charset="0"/>
              </a:rPr>
              <a:t>26</a:t>
            </a:r>
          </a:p>
        </p:txBody>
      </p:sp>
      <p:sp>
        <p:nvSpPr>
          <p:cNvPr id="76" name="Freeform: Shape 75">
            <a:extLst>
              <a:ext uri="{FF2B5EF4-FFF2-40B4-BE49-F238E27FC236}">
                <a16:creationId xmlns:a16="http://schemas.microsoft.com/office/drawing/2014/main" id="{5C855419-AD10-4F20-A99B-2A96DF82BF90}"/>
              </a:ext>
            </a:extLst>
          </p:cNvPr>
          <p:cNvSpPr/>
          <p:nvPr/>
        </p:nvSpPr>
        <p:spPr>
          <a:xfrm>
            <a:off x="5200673" y="687208"/>
            <a:ext cx="1090610" cy="723630"/>
          </a:xfrm>
          <a:custGeom>
            <a:avLst/>
            <a:gdLst>
              <a:gd name="connsiteX0" fmla="*/ 0 w 524205"/>
              <a:gd name="connsiteY0" fmla="*/ 228029 h 456058"/>
              <a:gd name="connsiteX1" fmla="*/ 114015 w 524205"/>
              <a:gd name="connsiteY1" fmla="*/ 0 h 456058"/>
              <a:gd name="connsiteX2" fmla="*/ 410191 w 524205"/>
              <a:gd name="connsiteY2" fmla="*/ 0 h 456058"/>
              <a:gd name="connsiteX3" fmla="*/ 524205 w 524205"/>
              <a:gd name="connsiteY3" fmla="*/ 228029 h 456058"/>
              <a:gd name="connsiteX4" fmla="*/ 410191 w 524205"/>
              <a:gd name="connsiteY4" fmla="*/ 456058 h 456058"/>
              <a:gd name="connsiteX5" fmla="*/ 114015 w 524205"/>
              <a:gd name="connsiteY5" fmla="*/ 456058 h 456058"/>
              <a:gd name="connsiteX6" fmla="*/ 0 w 524205"/>
              <a:gd name="connsiteY6" fmla="*/ 228029 h 45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4205" h="456058">
                <a:moveTo>
                  <a:pt x="262102" y="0"/>
                </a:moveTo>
                <a:lnTo>
                  <a:pt x="524204" y="99193"/>
                </a:lnTo>
                <a:lnTo>
                  <a:pt x="524204" y="356866"/>
                </a:lnTo>
                <a:lnTo>
                  <a:pt x="262103" y="456058"/>
                </a:lnTo>
                <a:lnTo>
                  <a:pt x="1" y="356866"/>
                </a:lnTo>
                <a:lnTo>
                  <a:pt x="1" y="99193"/>
                </a:lnTo>
                <a:lnTo>
                  <a:pt x="262102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1069" tIns="81690" rIns="71070" bIns="81689" numCol="1" spcCol="1270" anchor="ctr" anchorCtr="0">
            <a:noAutofit/>
          </a:bodyPr>
          <a:lstStyle/>
          <a:p>
            <a:pPr marL="0" lvl="0" indent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ani" panose="020B0502040204020203" pitchFamily="18" charset="0"/>
              </a:rPr>
              <a:t>4</a:t>
            </a:r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A867FE73-331A-463D-A15A-68E8EAA6E40B}"/>
              </a:ext>
            </a:extLst>
          </p:cNvPr>
          <p:cNvSpPr/>
          <p:nvPr/>
        </p:nvSpPr>
        <p:spPr>
          <a:xfrm>
            <a:off x="6312678" y="675184"/>
            <a:ext cx="1090610" cy="723630"/>
          </a:xfrm>
          <a:custGeom>
            <a:avLst/>
            <a:gdLst>
              <a:gd name="connsiteX0" fmla="*/ 0 w 524205"/>
              <a:gd name="connsiteY0" fmla="*/ 228029 h 456058"/>
              <a:gd name="connsiteX1" fmla="*/ 114015 w 524205"/>
              <a:gd name="connsiteY1" fmla="*/ 0 h 456058"/>
              <a:gd name="connsiteX2" fmla="*/ 410191 w 524205"/>
              <a:gd name="connsiteY2" fmla="*/ 0 h 456058"/>
              <a:gd name="connsiteX3" fmla="*/ 524205 w 524205"/>
              <a:gd name="connsiteY3" fmla="*/ 228029 h 456058"/>
              <a:gd name="connsiteX4" fmla="*/ 410191 w 524205"/>
              <a:gd name="connsiteY4" fmla="*/ 456058 h 456058"/>
              <a:gd name="connsiteX5" fmla="*/ 114015 w 524205"/>
              <a:gd name="connsiteY5" fmla="*/ 456058 h 456058"/>
              <a:gd name="connsiteX6" fmla="*/ 0 w 524205"/>
              <a:gd name="connsiteY6" fmla="*/ 228029 h 45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4205" h="456058">
                <a:moveTo>
                  <a:pt x="262102" y="0"/>
                </a:moveTo>
                <a:lnTo>
                  <a:pt x="524204" y="99193"/>
                </a:lnTo>
                <a:lnTo>
                  <a:pt x="524204" y="356866"/>
                </a:lnTo>
                <a:lnTo>
                  <a:pt x="262103" y="456058"/>
                </a:lnTo>
                <a:lnTo>
                  <a:pt x="1" y="356866"/>
                </a:lnTo>
                <a:lnTo>
                  <a:pt x="1" y="99193"/>
                </a:lnTo>
                <a:lnTo>
                  <a:pt x="262102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1069" tIns="81690" rIns="71070" bIns="81689" numCol="1" spcCol="1270" anchor="ctr" anchorCtr="0">
            <a:noAutofit/>
          </a:bodyPr>
          <a:lstStyle/>
          <a:p>
            <a:pPr marL="0" lvl="0" indent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ani" panose="020B0502040204020203" pitchFamily="18" charset="0"/>
              </a:rPr>
              <a:t>5</a:t>
            </a:r>
          </a:p>
        </p:txBody>
      </p:sp>
      <p:sp>
        <p:nvSpPr>
          <p:cNvPr id="78" name="Freeform: Shape 77">
            <a:extLst>
              <a:ext uri="{FF2B5EF4-FFF2-40B4-BE49-F238E27FC236}">
                <a16:creationId xmlns:a16="http://schemas.microsoft.com/office/drawing/2014/main" id="{1C0318AF-8458-435F-A22C-40669B3D9593}"/>
              </a:ext>
            </a:extLst>
          </p:cNvPr>
          <p:cNvSpPr/>
          <p:nvPr/>
        </p:nvSpPr>
        <p:spPr>
          <a:xfrm>
            <a:off x="1607554" y="4113227"/>
            <a:ext cx="1090610" cy="723630"/>
          </a:xfrm>
          <a:custGeom>
            <a:avLst/>
            <a:gdLst>
              <a:gd name="connsiteX0" fmla="*/ 0 w 524205"/>
              <a:gd name="connsiteY0" fmla="*/ 228029 h 456058"/>
              <a:gd name="connsiteX1" fmla="*/ 114015 w 524205"/>
              <a:gd name="connsiteY1" fmla="*/ 0 h 456058"/>
              <a:gd name="connsiteX2" fmla="*/ 410191 w 524205"/>
              <a:gd name="connsiteY2" fmla="*/ 0 h 456058"/>
              <a:gd name="connsiteX3" fmla="*/ 524205 w 524205"/>
              <a:gd name="connsiteY3" fmla="*/ 228029 h 456058"/>
              <a:gd name="connsiteX4" fmla="*/ 410191 w 524205"/>
              <a:gd name="connsiteY4" fmla="*/ 456058 h 456058"/>
              <a:gd name="connsiteX5" fmla="*/ 114015 w 524205"/>
              <a:gd name="connsiteY5" fmla="*/ 456058 h 456058"/>
              <a:gd name="connsiteX6" fmla="*/ 0 w 524205"/>
              <a:gd name="connsiteY6" fmla="*/ 228029 h 45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4205" h="456058">
                <a:moveTo>
                  <a:pt x="262102" y="0"/>
                </a:moveTo>
                <a:lnTo>
                  <a:pt x="524204" y="99193"/>
                </a:lnTo>
                <a:lnTo>
                  <a:pt x="524204" y="356866"/>
                </a:lnTo>
                <a:lnTo>
                  <a:pt x="262103" y="456058"/>
                </a:lnTo>
                <a:lnTo>
                  <a:pt x="1" y="356866"/>
                </a:lnTo>
                <a:lnTo>
                  <a:pt x="1" y="99193"/>
                </a:lnTo>
                <a:lnTo>
                  <a:pt x="262102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1069" tIns="81690" rIns="71070" bIns="81689" numCol="1" spcCol="1270" anchor="ctr" anchorCtr="0">
            <a:noAutofit/>
          </a:bodyPr>
          <a:lstStyle/>
          <a:p>
            <a:pPr marL="0" lvl="0" indent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ani" panose="020B0502040204020203" pitchFamily="18" charset="0"/>
              </a:rPr>
              <a:t>27</a:t>
            </a:r>
            <a:endParaRPr lang="en-GB" sz="2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ani" panose="020B0502040204020203" pitchFamily="18" charset="0"/>
            </a:endParaRPr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9979AD52-41D8-4C4F-94FA-8A78DAAD0FCE}"/>
              </a:ext>
            </a:extLst>
          </p:cNvPr>
          <p:cNvSpPr/>
          <p:nvPr/>
        </p:nvSpPr>
        <p:spPr>
          <a:xfrm>
            <a:off x="2765239" y="4124818"/>
            <a:ext cx="1090610" cy="723630"/>
          </a:xfrm>
          <a:custGeom>
            <a:avLst/>
            <a:gdLst>
              <a:gd name="connsiteX0" fmla="*/ 0 w 524205"/>
              <a:gd name="connsiteY0" fmla="*/ 228029 h 456058"/>
              <a:gd name="connsiteX1" fmla="*/ 114015 w 524205"/>
              <a:gd name="connsiteY1" fmla="*/ 0 h 456058"/>
              <a:gd name="connsiteX2" fmla="*/ 410191 w 524205"/>
              <a:gd name="connsiteY2" fmla="*/ 0 h 456058"/>
              <a:gd name="connsiteX3" fmla="*/ 524205 w 524205"/>
              <a:gd name="connsiteY3" fmla="*/ 228029 h 456058"/>
              <a:gd name="connsiteX4" fmla="*/ 410191 w 524205"/>
              <a:gd name="connsiteY4" fmla="*/ 456058 h 456058"/>
              <a:gd name="connsiteX5" fmla="*/ 114015 w 524205"/>
              <a:gd name="connsiteY5" fmla="*/ 456058 h 456058"/>
              <a:gd name="connsiteX6" fmla="*/ 0 w 524205"/>
              <a:gd name="connsiteY6" fmla="*/ 228029 h 45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4205" h="456058">
                <a:moveTo>
                  <a:pt x="262102" y="0"/>
                </a:moveTo>
                <a:lnTo>
                  <a:pt x="524204" y="99193"/>
                </a:lnTo>
                <a:lnTo>
                  <a:pt x="524204" y="356866"/>
                </a:lnTo>
                <a:lnTo>
                  <a:pt x="262103" y="456058"/>
                </a:lnTo>
                <a:lnTo>
                  <a:pt x="1" y="356866"/>
                </a:lnTo>
                <a:lnTo>
                  <a:pt x="1" y="99193"/>
                </a:lnTo>
                <a:lnTo>
                  <a:pt x="262102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1069" tIns="81690" rIns="71070" bIns="81689" numCol="1" spcCol="1270" anchor="ctr" anchorCtr="0">
            <a:noAutofit/>
          </a:bodyPr>
          <a:lstStyle/>
          <a:p>
            <a:pPr marL="0" lvl="0" indent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ani" panose="020B0502040204020203" pitchFamily="18" charset="0"/>
              </a:rPr>
              <a:t>28</a:t>
            </a:r>
            <a:endParaRPr lang="en-GB" sz="2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ani" panose="020B0502040204020203" pitchFamily="18" charset="0"/>
            </a:endParaRPr>
          </a:p>
        </p:txBody>
      </p:sp>
      <p:sp>
        <p:nvSpPr>
          <p:cNvPr id="80" name="Freeform: Shape 79">
            <a:extLst>
              <a:ext uri="{FF2B5EF4-FFF2-40B4-BE49-F238E27FC236}">
                <a16:creationId xmlns:a16="http://schemas.microsoft.com/office/drawing/2014/main" id="{98401F5E-E192-41E7-9049-9299F752418B}"/>
              </a:ext>
            </a:extLst>
          </p:cNvPr>
          <p:cNvSpPr/>
          <p:nvPr/>
        </p:nvSpPr>
        <p:spPr>
          <a:xfrm>
            <a:off x="6350725" y="4134294"/>
            <a:ext cx="1090610" cy="723630"/>
          </a:xfrm>
          <a:custGeom>
            <a:avLst/>
            <a:gdLst>
              <a:gd name="connsiteX0" fmla="*/ 0 w 524205"/>
              <a:gd name="connsiteY0" fmla="*/ 228029 h 456058"/>
              <a:gd name="connsiteX1" fmla="*/ 114015 w 524205"/>
              <a:gd name="connsiteY1" fmla="*/ 0 h 456058"/>
              <a:gd name="connsiteX2" fmla="*/ 410191 w 524205"/>
              <a:gd name="connsiteY2" fmla="*/ 0 h 456058"/>
              <a:gd name="connsiteX3" fmla="*/ 524205 w 524205"/>
              <a:gd name="connsiteY3" fmla="*/ 228029 h 456058"/>
              <a:gd name="connsiteX4" fmla="*/ 410191 w 524205"/>
              <a:gd name="connsiteY4" fmla="*/ 456058 h 456058"/>
              <a:gd name="connsiteX5" fmla="*/ 114015 w 524205"/>
              <a:gd name="connsiteY5" fmla="*/ 456058 h 456058"/>
              <a:gd name="connsiteX6" fmla="*/ 0 w 524205"/>
              <a:gd name="connsiteY6" fmla="*/ 228029 h 45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4205" h="456058">
                <a:moveTo>
                  <a:pt x="262102" y="0"/>
                </a:moveTo>
                <a:lnTo>
                  <a:pt x="524204" y="99193"/>
                </a:lnTo>
                <a:lnTo>
                  <a:pt x="524204" y="356866"/>
                </a:lnTo>
                <a:lnTo>
                  <a:pt x="262103" y="456058"/>
                </a:lnTo>
                <a:lnTo>
                  <a:pt x="1" y="356866"/>
                </a:lnTo>
                <a:lnTo>
                  <a:pt x="1" y="99193"/>
                </a:lnTo>
                <a:lnTo>
                  <a:pt x="262102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1069" tIns="81690" rIns="71070" bIns="81689" numCol="1" spcCol="1270" anchor="ctr" anchorCtr="0">
            <a:noAutofit/>
          </a:bodyPr>
          <a:lstStyle/>
          <a:p>
            <a:pPr marL="0" lvl="0" indent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ani" panose="020B0502040204020203" pitchFamily="18" charset="0"/>
              </a:rPr>
              <a:t>31</a:t>
            </a:r>
            <a:endParaRPr lang="en-GB" sz="2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ani" panose="020B0502040204020203" pitchFamily="18" charset="0"/>
            </a:endParaRPr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6D6D41C2-A31A-4D5D-B5A6-23DC43FFE85D}"/>
              </a:ext>
            </a:extLst>
          </p:cNvPr>
          <p:cNvSpPr/>
          <p:nvPr/>
        </p:nvSpPr>
        <p:spPr>
          <a:xfrm>
            <a:off x="7627920" y="4139704"/>
            <a:ext cx="1090610" cy="723630"/>
          </a:xfrm>
          <a:custGeom>
            <a:avLst/>
            <a:gdLst>
              <a:gd name="connsiteX0" fmla="*/ 0 w 524205"/>
              <a:gd name="connsiteY0" fmla="*/ 228029 h 456058"/>
              <a:gd name="connsiteX1" fmla="*/ 114015 w 524205"/>
              <a:gd name="connsiteY1" fmla="*/ 0 h 456058"/>
              <a:gd name="connsiteX2" fmla="*/ 410191 w 524205"/>
              <a:gd name="connsiteY2" fmla="*/ 0 h 456058"/>
              <a:gd name="connsiteX3" fmla="*/ 524205 w 524205"/>
              <a:gd name="connsiteY3" fmla="*/ 228029 h 456058"/>
              <a:gd name="connsiteX4" fmla="*/ 410191 w 524205"/>
              <a:gd name="connsiteY4" fmla="*/ 456058 h 456058"/>
              <a:gd name="connsiteX5" fmla="*/ 114015 w 524205"/>
              <a:gd name="connsiteY5" fmla="*/ 456058 h 456058"/>
              <a:gd name="connsiteX6" fmla="*/ 0 w 524205"/>
              <a:gd name="connsiteY6" fmla="*/ 228029 h 45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4205" h="456058">
                <a:moveTo>
                  <a:pt x="262102" y="0"/>
                </a:moveTo>
                <a:lnTo>
                  <a:pt x="524204" y="99193"/>
                </a:lnTo>
                <a:lnTo>
                  <a:pt x="524204" y="356866"/>
                </a:lnTo>
                <a:lnTo>
                  <a:pt x="262103" y="456058"/>
                </a:lnTo>
                <a:lnTo>
                  <a:pt x="1" y="356866"/>
                </a:lnTo>
                <a:lnTo>
                  <a:pt x="1" y="99193"/>
                </a:lnTo>
                <a:lnTo>
                  <a:pt x="262102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1069" tIns="81690" rIns="71070" bIns="81689" numCol="1" spcCol="1270" anchor="ctr" anchorCtr="0">
            <a:noAutofit/>
          </a:bodyPr>
          <a:lstStyle/>
          <a:p>
            <a:pPr marL="0" lvl="0" indent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ani" panose="020B0502040204020203" pitchFamily="18" charset="0"/>
              </a:rPr>
              <a:t>32</a:t>
            </a:r>
            <a:endParaRPr lang="en-GB" sz="2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ani" panose="020B0502040204020203" pitchFamily="18" charset="0"/>
            </a:endParaRPr>
          </a:p>
        </p:txBody>
      </p:sp>
      <p:sp>
        <p:nvSpPr>
          <p:cNvPr id="82" name="Freeform: Shape 81">
            <a:extLst>
              <a:ext uri="{FF2B5EF4-FFF2-40B4-BE49-F238E27FC236}">
                <a16:creationId xmlns:a16="http://schemas.microsoft.com/office/drawing/2014/main" id="{CE5AED34-697D-4DB6-BEC0-3695960A2E4D}"/>
              </a:ext>
            </a:extLst>
          </p:cNvPr>
          <p:cNvSpPr/>
          <p:nvPr/>
        </p:nvSpPr>
        <p:spPr>
          <a:xfrm>
            <a:off x="8961245" y="4146633"/>
            <a:ext cx="1090610" cy="723630"/>
          </a:xfrm>
          <a:custGeom>
            <a:avLst/>
            <a:gdLst>
              <a:gd name="connsiteX0" fmla="*/ 0 w 524205"/>
              <a:gd name="connsiteY0" fmla="*/ 228029 h 456058"/>
              <a:gd name="connsiteX1" fmla="*/ 114015 w 524205"/>
              <a:gd name="connsiteY1" fmla="*/ 0 h 456058"/>
              <a:gd name="connsiteX2" fmla="*/ 410191 w 524205"/>
              <a:gd name="connsiteY2" fmla="*/ 0 h 456058"/>
              <a:gd name="connsiteX3" fmla="*/ 524205 w 524205"/>
              <a:gd name="connsiteY3" fmla="*/ 228029 h 456058"/>
              <a:gd name="connsiteX4" fmla="*/ 410191 w 524205"/>
              <a:gd name="connsiteY4" fmla="*/ 456058 h 456058"/>
              <a:gd name="connsiteX5" fmla="*/ 114015 w 524205"/>
              <a:gd name="connsiteY5" fmla="*/ 456058 h 456058"/>
              <a:gd name="connsiteX6" fmla="*/ 0 w 524205"/>
              <a:gd name="connsiteY6" fmla="*/ 228029 h 45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4205" h="456058">
                <a:moveTo>
                  <a:pt x="262102" y="0"/>
                </a:moveTo>
                <a:lnTo>
                  <a:pt x="524204" y="99193"/>
                </a:lnTo>
                <a:lnTo>
                  <a:pt x="524204" y="356866"/>
                </a:lnTo>
                <a:lnTo>
                  <a:pt x="262103" y="456058"/>
                </a:lnTo>
                <a:lnTo>
                  <a:pt x="1" y="356866"/>
                </a:lnTo>
                <a:lnTo>
                  <a:pt x="1" y="99193"/>
                </a:lnTo>
                <a:lnTo>
                  <a:pt x="262102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1069" tIns="81690" rIns="71070" bIns="81689" numCol="1" spcCol="1270" anchor="ctr" anchorCtr="0">
            <a:noAutofit/>
          </a:bodyPr>
          <a:lstStyle/>
          <a:p>
            <a:pPr marL="0" lvl="0" indent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ani" panose="020B0502040204020203" pitchFamily="18" charset="0"/>
              </a:rPr>
              <a:t>33</a:t>
            </a:r>
          </a:p>
        </p:txBody>
      </p:sp>
    </p:spTree>
    <p:extLst>
      <p:ext uri="{BB962C8B-B14F-4D97-AF65-F5344CB8AC3E}">
        <p14:creationId xmlns:p14="http://schemas.microsoft.com/office/powerpoint/2010/main" val="1875912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DAA72F7AB3D04CA48220458528BB43" ma:contentTypeVersion="13" ma:contentTypeDescription="Create a new document." ma:contentTypeScope="" ma:versionID="243738a13fbe11fd7a2e82a92e4def13">
  <xsd:schema xmlns:xsd="http://www.w3.org/2001/XMLSchema" xmlns:xs="http://www.w3.org/2001/XMLSchema" xmlns:p="http://schemas.microsoft.com/office/2006/metadata/properties" xmlns:ns3="f9708323-e26c-4289-92e7-e1fe2a3f46a3" xmlns:ns4="10bf3aa2-794f-4d0f-815b-2800062ccedc" targetNamespace="http://schemas.microsoft.com/office/2006/metadata/properties" ma:root="true" ma:fieldsID="0b30086b9ba6db249fcc1200da339258" ns3:_="" ns4:_="">
    <xsd:import namespace="f9708323-e26c-4289-92e7-e1fe2a3f46a3"/>
    <xsd:import namespace="10bf3aa2-794f-4d0f-815b-2800062ccedc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OCR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708323-e26c-4289-92e7-e1fe2a3f46a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bf3aa2-794f-4d0f-815b-2800062cce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1F3E82C-61C6-4FA0-9A4B-781113E7B6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708323-e26c-4289-92e7-e1fe2a3f46a3"/>
    <ds:schemaRef ds:uri="10bf3aa2-794f-4d0f-815b-2800062cce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6B9FEC3-55B5-40B5-82F2-2F0BFC45EB0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A40FD76-2A9C-4C31-AF0B-DC4003C30CCF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</Words>
  <Application>Microsoft Office PowerPoint</Application>
  <PresentationFormat>Widescreen</PresentationFormat>
  <Paragraphs>83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Mccann, Michael</dc:creator>
  <cp:lastModifiedBy>Mccann, Michael</cp:lastModifiedBy>
  <cp:revision>1</cp:revision>
  <dcterms:created xsi:type="dcterms:W3CDTF">2020-10-09T11:26:50Z</dcterms:created>
  <dcterms:modified xsi:type="dcterms:W3CDTF">2020-10-09T11:27:23Z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0x01010089DAA72F7AB3D04CA48220458528BB43</vt:lpwstr>
  </property>
</Properties>
</file>