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B78E-C0FA-492B-9696-1CC7B17E165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08AE-77C8-4256-BD01-F5F3599E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649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CB78E-C0FA-492B-9696-1CC7B17E165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08AE-77C8-4256-BD01-F5F3599E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7879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984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658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361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870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751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930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06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4621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908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4938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234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5160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47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7543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4818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8834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725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9412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5012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3197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110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86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2474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185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696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250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335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549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816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900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Computer Centre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Economics Thinking by Intelligent Looking</dc:title>
  <dc:subject>Economics education</dc:subject>
  <dc:creator>Daniel Blackshields</dc:creator>
  <cp:lastModifiedBy>plmlp</cp:lastModifiedBy>
  <cp:revision>2</cp:revision>
  <dcterms:created xsi:type="dcterms:W3CDTF">2011-09-02T14:37:19Z</dcterms:created>
  <dcterms:modified xsi:type="dcterms:W3CDTF">2011-09-23T11:20:29Z</dcterms:modified>
</cp:coreProperties>
</file>