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51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01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3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0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73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3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00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56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81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66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3CB95-1436-49A0-857B-74F20174BD54}" type="datetimeFigureOut">
              <a:rPr lang="en-GB" smtClean="0"/>
              <a:t>19/01/2018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201D-B257-4B38-B860-2D3F372F8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176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fce.ac.uk/analysis/supplydemand/u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Student Demographics for undergraduates in HE economics in England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6026"/>
            <a:ext cx="9144000" cy="921774"/>
          </a:xfrm>
        </p:spPr>
        <p:txBody>
          <a:bodyPr/>
          <a:lstStyle/>
          <a:p>
            <a:r>
              <a:rPr lang="en-GB" dirty="0" smtClean="0"/>
              <a:t>Data from HEFCE </a:t>
            </a:r>
            <a:r>
              <a:rPr lang="en-GB" dirty="0" smtClean="0">
                <a:hlinkClick r:id="rId2"/>
              </a:rPr>
              <a:t>http://www.hefce.ac.uk/analysis/supplydemand/ug/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53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8302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053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47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9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2331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5071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3257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5" y="0"/>
            <a:ext cx="104457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2531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Student Demographics for undergraduates in HE economics in England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Bristol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Demographics for undergraduates in HE economics in England</dc:title>
  <dc:creator>ML Poulter</dc:creator>
  <cp:keywords>higher education</cp:keywords>
  <cp:lastModifiedBy>ML Poulter</cp:lastModifiedBy>
  <cp:revision>1</cp:revision>
  <dcterms:created xsi:type="dcterms:W3CDTF">2018-01-19T16:38:51Z</dcterms:created>
  <dcterms:modified xsi:type="dcterms:W3CDTF">2018-01-19T16:39:44Z</dcterms:modified>
</cp:coreProperties>
</file>